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5.xml" ContentType="application/vnd.openxmlformats-officedocument.drawingml.diagramLayout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2"/>
  </p:sldMasterIdLst>
  <p:notesMasterIdLst>
    <p:notesMasterId r:id="rId26"/>
  </p:notesMasterIdLst>
  <p:handoutMasterIdLst>
    <p:handoutMasterId r:id="rId27"/>
  </p:handoutMasterIdLst>
  <p:sldIdLst>
    <p:sldId id="256" r:id="rId3"/>
    <p:sldId id="314" r:id="rId4"/>
    <p:sldId id="294" r:id="rId5"/>
    <p:sldId id="315" r:id="rId6"/>
    <p:sldId id="293" r:id="rId7"/>
    <p:sldId id="298" r:id="rId8"/>
    <p:sldId id="333" r:id="rId9"/>
    <p:sldId id="318" r:id="rId10"/>
    <p:sldId id="334" r:id="rId11"/>
    <p:sldId id="296" r:id="rId12"/>
    <p:sldId id="299" r:id="rId13"/>
    <p:sldId id="335" r:id="rId14"/>
    <p:sldId id="323" r:id="rId15"/>
    <p:sldId id="336" r:id="rId16"/>
    <p:sldId id="322" r:id="rId17"/>
    <p:sldId id="324" r:id="rId18"/>
    <p:sldId id="325" r:id="rId19"/>
    <p:sldId id="326" r:id="rId20"/>
    <p:sldId id="327" r:id="rId21"/>
    <p:sldId id="300" r:id="rId22"/>
    <p:sldId id="328" r:id="rId23"/>
    <p:sldId id="330" r:id="rId24"/>
    <p:sldId id="33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CC7"/>
    <a:srgbClr val="008000"/>
    <a:srgbClr val="FFFF99"/>
    <a:srgbClr val="FFFFCC"/>
    <a:srgbClr val="006600"/>
    <a:srgbClr val="F65050"/>
    <a:srgbClr val="FF9933"/>
    <a:srgbClr val="FF0000"/>
    <a:srgbClr val="33CC33"/>
    <a:srgbClr val="FF93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6FC8A8-CAF0-49A1-8843-D10D1E1E2E35}" type="doc">
      <dgm:prSet loTypeId="urn:microsoft.com/office/officeart/2005/8/layout/v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F88F9D5-2FDB-412E-9C95-FAE8EE13582B}">
      <dgm:prSet phldrT="[Текст]"/>
      <dgm:spPr/>
      <dgm:t>
        <a:bodyPr/>
        <a:lstStyle/>
        <a:p>
          <a:r>
            <a:rPr lang="uk-UA" dirty="0" smtClean="0"/>
            <a:t>динамічне створення документа </a:t>
          </a:r>
          <a:r>
            <a:rPr lang="en-US" dirty="0" smtClean="0"/>
            <a:t>HTML </a:t>
          </a:r>
          <a:r>
            <a:rPr lang="uk-UA" dirty="0" smtClean="0"/>
            <a:t>за допомогою </a:t>
          </a:r>
          <a:r>
            <a:rPr lang="uk-UA" dirty="0" err="1" smtClean="0"/>
            <a:t>скриптів</a:t>
          </a:r>
          <a:r>
            <a:rPr lang="uk-UA" dirty="0" smtClean="0"/>
            <a:t>;</a:t>
          </a:r>
          <a:endParaRPr lang="ru-RU" dirty="0"/>
        </a:p>
      </dgm:t>
    </dgm:pt>
    <dgm:pt modelId="{5795EB51-D18A-4D44-A71C-9BCCDF7F6DB5}" type="parTrans" cxnId="{E6D0A9E6-EE7E-4212-96B8-3A9567B3BAEC}">
      <dgm:prSet/>
      <dgm:spPr/>
      <dgm:t>
        <a:bodyPr/>
        <a:lstStyle/>
        <a:p>
          <a:endParaRPr lang="ru-RU"/>
        </a:p>
      </dgm:t>
    </dgm:pt>
    <dgm:pt modelId="{A63E61B0-E251-439B-B233-4C0A67AAE077}" type="sibTrans" cxnId="{E6D0A9E6-EE7E-4212-96B8-3A9567B3BAEC}">
      <dgm:prSet/>
      <dgm:spPr/>
      <dgm:t>
        <a:bodyPr/>
        <a:lstStyle/>
        <a:p>
          <a:endParaRPr lang="ru-RU"/>
        </a:p>
      </dgm:t>
    </dgm:pt>
    <dgm:pt modelId="{04023C99-B26A-42B4-ABEF-528AC25CD662}">
      <dgm:prSet/>
      <dgm:spPr/>
      <dgm:t>
        <a:bodyPr/>
        <a:lstStyle/>
        <a:p>
          <a:r>
            <a:rPr lang="uk-UA" smtClean="0"/>
            <a:t>перевірка достовірності полів форм </a:t>
          </a:r>
          <a:r>
            <a:rPr lang="en-US" smtClean="0"/>
            <a:t>HTML </a:t>
          </a:r>
          <a:r>
            <a:rPr lang="uk-UA" smtClean="0"/>
            <a:t>до передавання їх на сервер;</a:t>
          </a:r>
          <a:endParaRPr lang="ru-RU" dirty="0" smtClean="0"/>
        </a:p>
      </dgm:t>
    </dgm:pt>
    <dgm:pt modelId="{62FE527C-9AD1-4595-9FB7-B6EF1ADA09BA}" type="parTrans" cxnId="{1E0A4065-E8DB-407E-8AD1-76416C7C4A6B}">
      <dgm:prSet/>
      <dgm:spPr/>
      <dgm:t>
        <a:bodyPr/>
        <a:lstStyle/>
        <a:p>
          <a:endParaRPr lang="ru-RU"/>
        </a:p>
      </dgm:t>
    </dgm:pt>
    <dgm:pt modelId="{0FA5A8C6-897C-4C42-96A3-FEFE35FD2F4D}" type="sibTrans" cxnId="{1E0A4065-E8DB-407E-8AD1-76416C7C4A6B}">
      <dgm:prSet/>
      <dgm:spPr/>
      <dgm:t>
        <a:bodyPr/>
        <a:lstStyle/>
        <a:p>
          <a:endParaRPr lang="ru-RU"/>
        </a:p>
      </dgm:t>
    </dgm:pt>
    <dgm:pt modelId="{8DA6D21C-8258-4FD0-8C33-24ACEE8B86C7}">
      <dgm:prSet/>
      <dgm:spPr/>
      <dgm:t>
        <a:bodyPr/>
        <a:lstStyle/>
        <a:p>
          <a:r>
            <a:rPr lang="uk-UA" smtClean="0"/>
            <a:t>локальне введення інформації для керування програмою;</a:t>
          </a:r>
          <a:endParaRPr lang="ru-RU" dirty="0" smtClean="0"/>
        </a:p>
      </dgm:t>
    </dgm:pt>
    <dgm:pt modelId="{CEB34429-BEEC-4A50-9E72-549B66705001}" type="parTrans" cxnId="{6FDCA290-DE94-4D59-8662-8DC6062ADCBF}">
      <dgm:prSet/>
      <dgm:spPr/>
      <dgm:t>
        <a:bodyPr/>
        <a:lstStyle/>
        <a:p>
          <a:endParaRPr lang="ru-RU"/>
        </a:p>
      </dgm:t>
    </dgm:pt>
    <dgm:pt modelId="{362BD6BE-0C07-4F6D-A68C-64397E1259B3}" type="sibTrans" cxnId="{6FDCA290-DE94-4D59-8662-8DC6062ADCBF}">
      <dgm:prSet/>
      <dgm:spPr/>
      <dgm:t>
        <a:bodyPr/>
        <a:lstStyle/>
        <a:p>
          <a:endParaRPr lang="ru-RU"/>
        </a:p>
      </dgm:t>
    </dgm:pt>
    <dgm:pt modelId="{0BBC0C18-9FBE-4840-82A2-D81D49644243}">
      <dgm:prSet/>
      <dgm:spPr/>
      <dgm:t>
        <a:bodyPr/>
        <a:lstStyle/>
        <a:p>
          <a:r>
            <a:rPr lang="uk-UA" dirty="0" smtClean="0"/>
            <a:t>надання користувачу можливості вибору операцій, виконуваних </a:t>
          </a:r>
          <a:r>
            <a:rPr lang="ru-RU" dirty="0" smtClean="0"/>
            <a:t>браузером;</a:t>
          </a:r>
        </a:p>
      </dgm:t>
    </dgm:pt>
    <dgm:pt modelId="{0A2D504E-18C7-4C24-9A03-F0497E8EC6C6}" type="parTrans" cxnId="{24ADEEDD-DF38-43B6-9083-0F6ADEC9129D}">
      <dgm:prSet/>
      <dgm:spPr/>
      <dgm:t>
        <a:bodyPr/>
        <a:lstStyle/>
        <a:p>
          <a:endParaRPr lang="ru-RU"/>
        </a:p>
      </dgm:t>
    </dgm:pt>
    <dgm:pt modelId="{10382BD5-0996-4540-939D-A683431DC315}" type="sibTrans" cxnId="{24ADEEDD-DF38-43B6-9083-0F6ADEC9129D}">
      <dgm:prSet/>
      <dgm:spPr/>
      <dgm:t>
        <a:bodyPr/>
        <a:lstStyle/>
        <a:p>
          <a:endParaRPr lang="ru-RU"/>
        </a:p>
      </dgm:t>
    </dgm:pt>
    <dgm:pt modelId="{F3906189-CB4E-40BD-9338-E453FE13FE7F}">
      <dgm:prSet/>
      <dgm:spPr/>
      <dgm:t>
        <a:bodyPr/>
        <a:lstStyle/>
        <a:p>
          <a:r>
            <a:rPr lang="uk-UA" smtClean="0"/>
            <a:t>виведення повідомлень для користувача у діалогових вікнах;</a:t>
          </a:r>
          <a:endParaRPr lang="ru-RU" dirty="0" smtClean="0"/>
        </a:p>
      </dgm:t>
    </dgm:pt>
    <dgm:pt modelId="{B8AD058D-D9D7-4AD5-8484-90BD16E5D239}" type="parTrans" cxnId="{5479BA70-3D98-44BE-A59C-651254E2CEDA}">
      <dgm:prSet/>
      <dgm:spPr/>
      <dgm:t>
        <a:bodyPr/>
        <a:lstStyle/>
        <a:p>
          <a:endParaRPr lang="ru-RU"/>
        </a:p>
      </dgm:t>
    </dgm:pt>
    <dgm:pt modelId="{290D19BB-5394-4BAD-9082-5791020B05B4}" type="sibTrans" cxnId="{5479BA70-3D98-44BE-A59C-651254E2CEDA}">
      <dgm:prSet/>
      <dgm:spPr/>
      <dgm:t>
        <a:bodyPr/>
        <a:lstStyle/>
        <a:p>
          <a:endParaRPr lang="ru-RU"/>
        </a:p>
      </dgm:t>
    </dgm:pt>
    <dgm:pt modelId="{C8FCDD94-8238-446F-92E5-004D858F8FBF}">
      <dgm:prSet/>
      <dgm:spPr/>
      <dgm:t>
        <a:bodyPr/>
        <a:lstStyle/>
        <a:p>
          <a:r>
            <a:rPr lang="uk-UA" dirty="0" smtClean="0"/>
            <a:t>локальне опрацювання форм, введення інформації користувачем.</a:t>
          </a:r>
          <a:endParaRPr lang="ru-RU" dirty="0" smtClean="0"/>
        </a:p>
      </dgm:t>
    </dgm:pt>
    <dgm:pt modelId="{97B25453-ACD6-4344-AC1D-D1DB392672A8}" type="parTrans" cxnId="{D94B83FC-D06C-4B00-80A3-1C471AD6705A}">
      <dgm:prSet/>
      <dgm:spPr/>
      <dgm:t>
        <a:bodyPr/>
        <a:lstStyle/>
        <a:p>
          <a:endParaRPr lang="ru-RU"/>
        </a:p>
      </dgm:t>
    </dgm:pt>
    <dgm:pt modelId="{4B30FE16-6936-48EE-ACB2-4F7BEDC99553}" type="sibTrans" cxnId="{D94B83FC-D06C-4B00-80A3-1C471AD6705A}">
      <dgm:prSet/>
      <dgm:spPr/>
      <dgm:t>
        <a:bodyPr/>
        <a:lstStyle/>
        <a:p>
          <a:endParaRPr lang="ru-RU"/>
        </a:p>
      </dgm:t>
    </dgm:pt>
    <dgm:pt modelId="{EE781AF9-79AF-4291-8ED6-49688DA3BCB4}" type="pres">
      <dgm:prSet presAssocID="{EE6FC8A8-CAF0-49A1-8843-D10D1E1E2E35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B109D22-C77F-4C1D-81E1-1707C96B192C}" type="pres">
      <dgm:prSet presAssocID="{EF88F9D5-2FDB-412E-9C95-FAE8EE13582B}" presName="composite" presStyleCnt="0"/>
      <dgm:spPr/>
    </dgm:pt>
    <dgm:pt modelId="{BB3CFFAA-54C8-4BAD-A390-71E827894A55}" type="pres">
      <dgm:prSet presAssocID="{EF88F9D5-2FDB-412E-9C95-FAE8EE13582B}" presName="imgShp" presStyleLbl="fgImgPlace1" presStyleIdx="0" presStyleCnt="6"/>
      <dgm:spPr/>
    </dgm:pt>
    <dgm:pt modelId="{0B297E9A-1D0A-48E8-85D6-0FF043CFDB89}" type="pres">
      <dgm:prSet presAssocID="{EF88F9D5-2FDB-412E-9C95-FAE8EE13582B}" presName="txShp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E1DC57-065B-4B0F-B36B-190407E7E1A5}" type="pres">
      <dgm:prSet presAssocID="{A63E61B0-E251-439B-B233-4C0A67AAE077}" presName="spacing" presStyleCnt="0"/>
      <dgm:spPr/>
    </dgm:pt>
    <dgm:pt modelId="{E551DD95-3F74-4DF2-A9D2-6880912A7E36}" type="pres">
      <dgm:prSet presAssocID="{04023C99-B26A-42B4-ABEF-528AC25CD662}" presName="composite" presStyleCnt="0"/>
      <dgm:spPr/>
    </dgm:pt>
    <dgm:pt modelId="{75C077F0-3FA4-4612-9485-1E607C419368}" type="pres">
      <dgm:prSet presAssocID="{04023C99-B26A-42B4-ABEF-528AC25CD662}" presName="imgShp" presStyleLbl="fgImgPlace1" presStyleIdx="1" presStyleCnt="6"/>
      <dgm:spPr/>
    </dgm:pt>
    <dgm:pt modelId="{856B3390-4BA4-4E40-9253-EFF1A74AD48E}" type="pres">
      <dgm:prSet presAssocID="{04023C99-B26A-42B4-ABEF-528AC25CD662}" presName="txShp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769B2-8365-43DE-ADFC-A118A9A532D1}" type="pres">
      <dgm:prSet presAssocID="{0FA5A8C6-897C-4C42-96A3-FEFE35FD2F4D}" presName="spacing" presStyleCnt="0"/>
      <dgm:spPr/>
    </dgm:pt>
    <dgm:pt modelId="{8F94E259-02E3-49A0-A6F1-0F6DFB48149B}" type="pres">
      <dgm:prSet presAssocID="{8DA6D21C-8258-4FD0-8C33-24ACEE8B86C7}" presName="composite" presStyleCnt="0"/>
      <dgm:spPr/>
    </dgm:pt>
    <dgm:pt modelId="{C3BB896D-5E14-4F9E-BBDA-511AA182AD9C}" type="pres">
      <dgm:prSet presAssocID="{8DA6D21C-8258-4FD0-8C33-24ACEE8B86C7}" presName="imgShp" presStyleLbl="fgImgPlace1" presStyleIdx="2" presStyleCnt="6"/>
      <dgm:spPr/>
    </dgm:pt>
    <dgm:pt modelId="{6C61169F-424B-4E1E-85F6-11815E31D234}" type="pres">
      <dgm:prSet presAssocID="{8DA6D21C-8258-4FD0-8C33-24ACEE8B86C7}" presName="txShp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751A7-901D-46AC-8F32-7677676D46B6}" type="pres">
      <dgm:prSet presAssocID="{362BD6BE-0C07-4F6D-A68C-64397E1259B3}" presName="spacing" presStyleCnt="0"/>
      <dgm:spPr/>
    </dgm:pt>
    <dgm:pt modelId="{DE057812-5860-4F69-9FD4-68D0C6BA8D34}" type="pres">
      <dgm:prSet presAssocID="{0BBC0C18-9FBE-4840-82A2-D81D49644243}" presName="composite" presStyleCnt="0"/>
      <dgm:spPr/>
    </dgm:pt>
    <dgm:pt modelId="{8A2D6D67-B22C-4660-BFD3-5BD428B5DD17}" type="pres">
      <dgm:prSet presAssocID="{0BBC0C18-9FBE-4840-82A2-D81D49644243}" presName="imgShp" presStyleLbl="fgImgPlace1" presStyleIdx="3" presStyleCnt="6"/>
      <dgm:spPr/>
    </dgm:pt>
    <dgm:pt modelId="{F411E644-C3D1-44F7-A47C-0F2D2B7EEFC4}" type="pres">
      <dgm:prSet presAssocID="{0BBC0C18-9FBE-4840-82A2-D81D49644243}" presName="txShp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3F620E-4DFF-481F-B3A6-F2C95ED606AE}" type="pres">
      <dgm:prSet presAssocID="{10382BD5-0996-4540-939D-A683431DC315}" presName="spacing" presStyleCnt="0"/>
      <dgm:spPr/>
    </dgm:pt>
    <dgm:pt modelId="{1D7AC717-30A9-4C2E-8649-CB71359CB598}" type="pres">
      <dgm:prSet presAssocID="{F3906189-CB4E-40BD-9338-E453FE13FE7F}" presName="composite" presStyleCnt="0"/>
      <dgm:spPr/>
    </dgm:pt>
    <dgm:pt modelId="{09E75493-0613-4CCE-B2BC-62072891AF59}" type="pres">
      <dgm:prSet presAssocID="{F3906189-CB4E-40BD-9338-E453FE13FE7F}" presName="imgShp" presStyleLbl="fgImgPlace1" presStyleIdx="4" presStyleCnt="6"/>
      <dgm:spPr/>
    </dgm:pt>
    <dgm:pt modelId="{E629C470-2655-49C0-B56E-CF91954BCDB9}" type="pres">
      <dgm:prSet presAssocID="{F3906189-CB4E-40BD-9338-E453FE13FE7F}" presName="txShp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C23E68-61E0-4D31-AE2E-E1D6C6185AE1}" type="pres">
      <dgm:prSet presAssocID="{290D19BB-5394-4BAD-9082-5791020B05B4}" presName="spacing" presStyleCnt="0"/>
      <dgm:spPr/>
    </dgm:pt>
    <dgm:pt modelId="{2C3E0AA7-F191-4630-B9F6-61F025D483DF}" type="pres">
      <dgm:prSet presAssocID="{C8FCDD94-8238-446F-92E5-004D858F8FBF}" presName="composite" presStyleCnt="0"/>
      <dgm:spPr/>
    </dgm:pt>
    <dgm:pt modelId="{0EA217BB-E260-4186-BAD0-E2EA3D8BBCE8}" type="pres">
      <dgm:prSet presAssocID="{C8FCDD94-8238-446F-92E5-004D858F8FBF}" presName="imgShp" presStyleLbl="fgImgPlace1" presStyleIdx="5" presStyleCnt="6"/>
      <dgm:spPr/>
    </dgm:pt>
    <dgm:pt modelId="{E8A61A9B-B898-4378-A6B7-6AE99C406FFF}" type="pres">
      <dgm:prSet presAssocID="{C8FCDD94-8238-446F-92E5-004D858F8FBF}" presName="txShp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79BA70-3D98-44BE-A59C-651254E2CEDA}" srcId="{EE6FC8A8-CAF0-49A1-8843-D10D1E1E2E35}" destId="{F3906189-CB4E-40BD-9338-E453FE13FE7F}" srcOrd="4" destOrd="0" parTransId="{B8AD058D-D9D7-4AD5-8484-90BD16E5D239}" sibTransId="{290D19BB-5394-4BAD-9082-5791020B05B4}"/>
    <dgm:cxn modelId="{29790949-7C28-4210-952B-A977DE34B646}" type="presOf" srcId="{04023C99-B26A-42B4-ABEF-528AC25CD662}" destId="{856B3390-4BA4-4E40-9253-EFF1A74AD48E}" srcOrd="0" destOrd="0" presId="urn:microsoft.com/office/officeart/2005/8/layout/vList3"/>
    <dgm:cxn modelId="{1E0A4065-E8DB-407E-8AD1-76416C7C4A6B}" srcId="{EE6FC8A8-CAF0-49A1-8843-D10D1E1E2E35}" destId="{04023C99-B26A-42B4-ABEF-528AC25CD662}" srcOrd="1" destOrd="0" parTransId="{62FE527C-9AD1-4595-9FB7-B6EF1ADA09BA}" sibTransId="{0FA5A8C6-897C-4C42-96A3-FEFE35FD2F4D}"/>
    <dgm:cxn modelId="{7E03D977-5787-4EA8-944E-B29D8228EDC9}" type="presOf" srcId="{EE6FC8A8-CAF0-49A1-8843-D10D1E1E2E35}" destId="{EE781AF9-79AF-4291-8ED6-49688DA3BCB4}" srcOrd="0" destOrd="0" presId="urn:microsoft.com/office/officeart/2005/8/layout/vList3"/>
    <dgm:cxn modelId="{24ADEEDD-DF38-43B6-9083-0F6ADEC9129D}" srcId="{EE6FC8A8-CAF0-49A1-8843-D10D1E1E2E35}" destId="{0BBC0C18-9FBE-4840-82A2-D81D49644243}" srcOrd="3" destOrd="0" parTransId="{0A2D504E-18C7-4C24-9A03-F0497E8EC6C6}" sibTransId="{10382BD5-0996-4540-939D-A683431DC315}"/>
    <dgm:cxn modelId="{1566AB73-B6FA-4BBF-B3C7-DCC2DF22AF6C}" type="presOf" srcId="{8DA6D21C-8258-4FD0-8C33-24ACEE8B86C7}" destId="{6C61169F-424B-4E1E-85F6-11815E31D234}" srcOrd="0" destOrd="0" presId="urn:microsoft.com/office/officeart/2005/8/layout/vList3"/>
    <dgm:cxn modelId="{CD93C764-8EB4-4707-B45F-EBF1EBD65D36}" type="presOf" srcId="{F3906189-CB4E-40BD-9338-E453FE13FE7F}" destId="{E629C470-2655-49C0-B56E-CF91954BCDB9}" srcOrd="0" destOrd="0" presId="urn:microsoft.com/office/officeart/2005/8/layout/vList3"/>
    <dgm:cxn modelId="{A9D405D9-7451-4A97-8E1A-75E2017077E0}" type="presOf" srcId="{0BBC0C18-9FBE-4840-82A2-D81D49644243}" destId="{F411E644-C3D1-44F7-A47C-0F2D2B7EEFC4}" srcOrd="0" destOrd="0" presId="urn:microsoft.com/office/officeart/2005/8/layout/vList3"/>
    <dgm:cxn modelId="{E9D742FF-1CE5-4554-BE81-6EB43E8900F2}" type="presOf" srcId="{C8FCDD94-8238-446F-92E5-004D858F8FBF}" destId="{E8A61A9B-B898-4378-A6B7-6AE99C406FFF}" srcOrd="0" destOrd="0" presId="urn:microsoft.com/office/officeart/2005/8/layout/vList3"/>
    <dgm:cxn modelId="{D94B83FC-D06C-4B00-80A3-1C471AD6705A}" srcId="{EE6FC8A8-CAF0-49A1-8843-D10D1E1E2E35}" destId="{C8FCDD94-8238-446F-92E5-004D858F8FBF}" srcOrd="5" destOrd="0" parTransId="{97B25453-ACD6-4344-AC1D-D1DB392672A8}" sibTransId="{4B30FE16-6936-48EE-ACB2-4F7BEDC99553}"/>
    <dgm:cxn modelId="{E6D0A9E6-EE7E-4212-96B8-3A9567B3BAEC}" srcId="{EE6FC8A8-CAF0-49A1-8843-D10D1E1E2E35}" destId="{EF88F9D5-2FDB-412E-9C95-FAE8EE13582B}" srcOrd="0" destOrd="0" parTransId="{5795EB51-D18A-4D44-A71C-9BCCDF7F6DB5}" sibTransId="{A63E61B0-E251-439B-B233-4C0A67AAE077}"/>
    <dgm:cxn modelId="{6FDCA290-DE94-4D59-8662-8DC6062ADCBF}" srcId="{EE6FC8A8-CAF0-49A1-8843-D10D1E1E2E35}" destId="{8DA6D21C-8258-4FD0-8C33-24ACEE8B86C7}" srcOrd="2" destOrd="0" parTransId="{CEB34429-BEEC-4A50-9E72-549B66705001}" sibTransId="{362BD6BE-0C07-4F6D-A68C-64397E1259B3}"/>
    <dgm:cxn modelId="{D5F8AAB7-2EA4-43FC-9BDB-DCA7F50D44DF}" type="presOf" srcId="{EF88F9D5-2FDB-412E-9C95-FAE8EE13582B}" destId="{0B297E9A-1D0A-48E8-85D6-0FF043CFDB89}" srcOrd="0" destOrd="0" presId="urn:microsoft.com/office/officeart/2005/8/layout/vList3"/>
    <dgm:cxn modelId="{999E24B9-B6DB-4C04-B686-4B7DC7C290C0}" type="presParOf" srcId="{EE781AF9-79AF-4291-8ED6-49688DA3BCB4}" destId="{EB109D22-C77F-4C1D-81E1-1707C96B192C}" srcOrd="0" destOrd="0" presId="urn:microsoft.com/office/officeart/2005/8/layout/vList3"/>
    <dgm:cxn modelId="{FA2634C0-5173-441D-900B-87F30C50B8E6}" type="presParOf" srcId="{EB109D22-C77F-4C1D-81E1-1707C96B192C}" destId="{BB3CFFAA-54C8-4BAD-A390-71E827894A55}" srcOrd="0" destOrd="0" presId="urn:microsoft.com/office/officeart/2005/8/layout/vList3"/>
    <dgm:cxn modelId="{F30B5B3C-B49F-4EED-B5FD-45E42D3304A5}" type="presParOf" srcId="{EB109D22-C77F-4C1D-81E1-1707C96B192C}" destId="{0B297E9A-1D0A-48E8-85D6-0FF043CFDB89}" srcOrd="1" destOrd="0" presId="urn:microsoft.com/office/officeart/2005/8/layout/vList3"/>
    <dgm:cxn modelId="{858C4833-44FF-4E42-963D-25737428F54B}" type="presParOf" srcId="{EE781AF9-79AF-4291-8ED6-49688DA3BCB4}" destId="{E5E1DC57-065B-4B0F-B36B-190407E7E1A5}" srcOrd="1" destOrd="0" presId="urn:microsoft.com/office/officeart/2005/8/layout/vList3"/>
    <dgm:cxn modelId="{18EA5BE6-B4FD-4398-82BD-1EBBCF2D8866}" type="presParOf" srcId="{EE781AF9-79AF-4291-8ED6-49688DA3BCB4}" destId="{E551DD95-3F74-4DF2-A9D2-6880912A7E36}" srcOrd="2" destOrd="0" presId="urn:microsoft.com/office/officeart/2005/8/layout/vList3"/>
    <dgm:cxn modelId="{1587D506-0546-4A45-8A55-DE66DB80DB10}" type="presParOf" srcId="{E551DD95-3F74-4DF2-A9D2-6880912A7E36}" destId="{75C077F0-3FA4-4612-9485-1E607C419368}" srcOrd="0" destOrd="0" presId="urn:microsoft.com/office/officeart/2005/8/layout/vList3"/>
    <dgm:cxn modelId="{08629DCC-CA38-497E-9E37-6763EE2D980A}" type="presParOf" srcId="{E551DD95-3F74-4DF2-A9D2-6880912A7E36}" destId="{856B3390-4BA4-4E40-9253-EFF1A74AD48E}" srcOrd="1" destOrd="0" presId="urn:microsoft.com/office/officeart/2005/8/layout/vList3"/>
    <dgm:cxn modelId="{3A38CADE-9EA2-44B7-BC17-A18620C4C8FB}" type="presParOf" srcId="{EE781AF9-79AF-4291-8ED6-49688DA3BCB4}" destId="{130769B2-8365-43DE-ADFC-A118A9A532D1}" srcOrd="3" destOrd="0" presId="urn:microsoft.com/office/officeart/2005/8/layout/vList3"/>
    <dgm:cxn modelId="{DE25C925-73A9-45E0-AC53-55B8834A0361}" type="presParOf" srcId="{EE781AF9-79AF-4291-8ED6-49688DA3BCB4}" destId="{8F94E259-02E3-49A0-A6F1-0F6DFB48149B}" srcOrd="4" destOrd="0" presId="urn:microsoft.com/office/officeart/2005/8/layout/vList3"/>
    <dgm:cxn modelId="{66D67DC0-6499-4D05-B98D-2D7D1502B7D4}" type="presParOf" srcId="{8F94E259-02E3-49A0-A6F1-0F6DFB48149B}" destId="{C3BB896D-5E14-4F9E-BBDA-511AA182AD9C}" srcOrd="0" destOrd="0" presId="urn:microsoft.com/office/officeart/2005/8/layout/vList3"/>
    <dgm:cxn modelId="{48A493CF-CCE5-4143-A851-6CECBBEF7A23}" type="presParOf" srcId="{8F94E259-02E3-49A0-A6F1-0F6DFB48149B}" destId="{6C61169F-424B-4E1E-85F6-11815E31D234}" srcOrd="1" destOrd="0" presId="urn:microsoft.com/office/officeart/2005/8/layout/vList3"/>
    <dgm:cxn modelId="{CA2C2394-8C4A-4FDC-8B52-412244ABA26F}" type="presParOf" srcId="{EE781AF9-79AF-4291-8ED6-49688DA3BCB4}" destId="{74D751A7-901D-46AC-8F32-7677676D46B6}" srcOrd="5" destOrd="0" presId="urn:microsoft.com/office/officeart/2005/8/layout/vList3"/>
    <dgm:cxn modelId="{B3D37E46-7BE4-4F3F-9FD4-1CDB492D550C}" type="presParOf" srcId="{EE781AF9-79AF-4291-8ED6-49688DA3BCB4}" destId="{DE057812-5860-4F69-9FD4-68D0C6BA8D34}" srcOrd="6" destOrd="0" presId="urn:microsoft.com/office/officeart/2005/8/layout/vList3"/>
    <dgm:cxn modelId="{1A7E2EF7-FEF5-4402-8F4D-3D7BF4E4DD9C}" type="presParOf" srcId="{DE057812-5860-4F69-9FD4-68D0C6BA8D34}" destId="{8A2D6D67-B22C-4660-BFD3-5BD428B5DD17}" srcOrd="0" destOrd="0" presId="urn:microsoft.com/office/officeart/2005/8/layout/vList3"/>
    <dgm:cxn modelId="{155BFD5D-D5BE-4B0C-ACDA-0A11F37DAA6A}" type="presParOf" srcId="{DE057812-5860-4F69-9FD4-68D0C6BA8D34}" destId="{F411E644-C3D1-44F7-A47C-0F2D2B7EEFC4}" srcOrd="1" destOrd="0" presId="urn:microsoft.com/office/officeart/2005/8/layout/vList3"/>
    <dgm:cxn modelId="{64848E53-3628-4F51-B02F-A6D4D8A48E3B}" type="presParOf" srcId="{EE781AF9-79AF-4291-8ED6-49688DA3BCB4}" destId="{EF3F620E-4DFF-481F-B3A6-F2C95ED606AE}" srcOrd="7" destOrd="0" presId="urn:microsoft.com/office/officeart/2005/8/layout/vList3"/>
    <dgm:cxn modelId="{CA2A3DC4-4A12-422C-A667-DC642AF7FDB7}" type="presParOf" srcId="{EE781AF9-79AF-4291-8ED6-49688DA3BCB4}" destId="{1D7AC717-30A9-4C2E-8649-CB71359CB598}" srcOrd="8" destOrd="0" presId="urn:microsoft.com/office/officeart/2005/8/layout/vList3"/>
    <dgm:cxn modelId="{55086FF3-F4D9-42CA-9FEE-47D2BF1BC959}" type="presParOf" srcId="{1D7AC717-30A9-4C2E-8649-CB71359CB598}" destId="{09E75493-0613-4CCE-B2BC-62072891AF59}" srcOrd="0" destOrd="0" presId="urn:microsoft.com/office/officeart/2005/8/layout/vList3"/>
    <dgm:cxn modelId="{CC5D37A4-C3CD-45BB-9999-F3D9F7E22F78}" type="presParOf" srcId="{1D7AC717-30A9-4C2E-8649-CB71359CB598}" destId="{E629C470-2655-49C0-B56E-CF91954BCDB9}" srcOrd="1" destOrd="0" presId="urn:microsoft.com/office/officeart/2005/8/layout/vList3"/>
    <dgm:cxn modelId="{D6A5CDD0-6AA3-48B6-9192-605AEC5776DA}" type="presParOf" srcId="{EE781AF9-79AF-4291-8ED6-49688DA3BCB4}" destId="{4EC23E68-61E0-4D31-AE2E-E1D6C6185AE1}" srcOrd="9" destOrd="0" presId="urn:microsoft.com/office/officeart/2005/8/layout/vList3"/>
    <dgm:cxn modelId="{B2912B28-F57E-4651-BBFB-EFEEE5CDD423}" type="presParOf" srcId="{EE781AF9-79AF-4291-8ED6-49688DA3BCB4}" destId="{2C3E0AA7-F191-4630-B9F6-61F025D483DF}" srcOrd="10" destOrd="0" presId="urn:microsoft.com/office/officeart/2005/8/layout/vList3"/>
    <dgm:cxn modelId="{E6D1484F-4CDF-470C-A19E-32649EF8EE77}" type="presParOf" srcId="{2C3E0AA7-F191-4630-B9F6-61F025D483DF}" destId="{0EA217BB-E260-4186-BAD0-E2EA3D8BBCE8}" srcOrd="0" destOrd="0" presId="urn:microsoft.com/office/officeart/2005/8/layout/vList3"/>
    <dgm:cxn modelId="{64DC0E11-372B-4105-B730-49CD0A7A4C24}" type="presParOf" srcId="{2C3E0AA7-F191-4630-B9F6-61F025D483DF}" destId="{E8A61A9B-B898-4378-A6B7-6AE99C406FFF}" srcOrd="1" destOrd="0" presId="urn:microsoft.com/office/officeart/2005/8/layout/vList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45B417-E128-4AF0-B91F-2903E85B187F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4520A7-764C-4DA9-84E4-CBECFFFB8B62}">
      <dgm:prSet phldrT="[Текст]"/>
      <dgm:spPr/>
      <dgm:t>
        <a:bodyPr/>
        <a:lstStyle/>
        <a:p>
          <a:r>
            <a:rPr lang="uk-UA" dirty="0" smtClean="0"/>
            <a:t>1</a:t>
          </a:r>
          <a:endParaRPr lang="ru-RU" dirty="0"/>
        </a:p>
      </dgm:t>
    </dgm:pt>
    <dgm:pt modelId="{39C5F906-7ED3-4450-8BCE-9DBE64A955E7}" type="parTrans" cxnId="{5AF641CF-8CDB-48A7-B974-432A5300EAA9}">
      <dgm:prSet/>
      <dgm:spPr/>
      <dgm:t>
        <a:bodyPr/>
        <a:lstStyle/>
        <a:p>
          <a:endParaRPr lang="ru-RU"/>
        </a:p>
      </dgm:t>
    </dgm:pt>
    <dgm:pt modelId="{65679D35-2C06-4D47-8D63-69ED125094D2}" type="sibTrans" cxnId="{5AF641CF-8CDB-48A7-B974-432A5300EAA9}">
      <dgm:prSet/>
      <dgm:spPr/>
      <dgm:t>
        <a:bodyPr/>
        <a:lstStyle/>
        <a:p>
          <a:endParaRPr lang="ru-RU"/>
        </a:p>
      </dgm:t>
    </dgm:pt>
    <dgm:pt modelId="{09E66DB5-93F0-4B35-BFB1-CDB94A083F33}">
      <dgm:prSet phldrT="[Текст]"/>
      <dgm:spPr/>
      <dgm:t>
        <a:bodyPr/>
        <a:lstStyle/>
        <a:p>
          <a:r>
            <a:rPr lang="uk-UA" dirty="0" smtClean="0"/>
            <a:t>окремі </a:t>
          </a:r>
          <a:r>
            <a:rPr lang="uk-UA" dirty="0" err="1" smtClean="0"/>
            <a:t>скрипти</a:t>
          </a:r>
          <a:r>
            <a:rPr lang="uk-UA" dirty="0" smtClean="0"/>
            <a:t> розмістити в тілі документа, там, де в їхньому використанні є потреба;</a:t>
          </a:r>
          <a:endParaRPr lang="ru-RU" dirty="0"/>
        </a:p>
      </dgm:t>
    </dgm:pt>
    <dgm:pt modelId="{449E5663-E2E6-457E-9ECA-A1B6BF20BF68}" type="parTrans" cxnId="{4E2834DC-D074-4604-9A22-3D2035858997}">
      <dgm:prSet/>
      <dgm:spPr/>
      <dgm:t>
        <a:bodyPr/>
        <a:lstStyle/>
        <a:p>
          <a:endParaRPr lang="ru-RU"/>
        </a:p>
      </dgm:t>
    </dgm:pt>
    <dgm:pt modelId="{94C848AD-813A-4F8B-A401-78E916F50B24}" type="sibTrans" cxnId="{4E2834DC-D074-4604-9A22-3D2035858997}">
      <dgm:prSet/>
      <dgm:spPr/>
      <dgm:t>
        <a:bodyPr/>
        <a:lstStyle/>
        <a:p>
          <a:endParaRPr lang="ru-RU"/>
        </a:p>
      </dgm:t>
    </dgm:pt>
    <dgm:pt modelId="{A8CECE73-3A68-4B1A-BB3D-4EDB3A12CD8B}">
      <dgm:prSet/>
      <dgm:spPr/>
      <dgm:t>
        <a:bodyPr/>
        <a:lstStyle/>
        <a:p>
          <a:r>
            <a:rPr lang="uk-UA" dirty="0" err="1" smtClean="0"/>
            <a:t>скрипти</a:t>
          </a:r>
          <a:r>
            <a:rPr lang="uk-UA" dirty="0" smtClean="0"/>
            <a:t> (функції, оголошення об'єктів) розмістити у заголовній частині документа між </a:t>
          </a:r>
          <a:r>
            <a:rPr lang="ru-RU" dirty="0" smtClean="0"/>
            <a:t>тегами &lt;</a:t>
          </a:r>
          <a:r>
            <a:rPr lang="en-US" dirty="0" smtClean="0"/>
            <a:t>HEAD</a:t>
          </a:r>
          <a:r>
            <a:rPr lang="ru-RU" dirty="0" smtClean="0"/>
            <a:t>&gt;...&lt;/</a:t>
          </a:r>
          <a:r>
            <a:rPr lang="en-US" dirty="0" smtClean="0"/>
            <a:t>HEAD</a:t>
          </a:r>
          <a:r>
            <a:rPr lang="ru-RU" dirty="0" smtClean="0"/>
            <a:t>&gt;, </a:t>
          </a:r>
          <a:r>
            <a:rPr lang="uk-UA" dirty="0" smtClean="0"/>
            <a:t>а використовувати їх у тілі документа;</a:t>
          </a:r>
          <a:endParaRPr lang="ru-RU" dirty="0" smtClean="0"/>
        </a:p>
      </dgm:t>
    </dgm:pt>
    <dgm:pt modelId="{91BB80F0-0761-4B9B-829A-2A41509B0075}" type="parTrans" cxnId="{0D406307-56B4-4952-89A5-19AD102EAA4B}">
      <dgm:prSet/>
      <dgm:spPr/>
      <dgm:t>
        <a:bodyPr/>
        <a:lstStyle/>
        <a:p>
          <a:endParaRPr lang="ru-RU"/>
        </a:p>
      </dgm:t>
    </dgm:pt>
    <dgm:pt modelId="{BD861580-57B5-45E6-9B95-C78312A09D73}" type="sibTrans" cxnId="{0D406307-56B4-4952-89A5-19AD102EAA4B}">
      <dgm:prSet/>
      <dgm:spPr/>
      <dgm:t>
        <a:bodyPr/>
        <a:lstStyle/>
        <a:p>
          <a:endParaRPr lang="ru-RU"/>
        </a:p>
      </dgm:t>
    </dgm:pt>
    <dgm:pt modelId="{02211184-27A8-48AA-BECD-9B19B2C4D0E4}">
      <dgm:prSet/>
      <dgm:spPr/>
      <dgm:t>
        <a:bodyPr/>
        <a:lstStyle/>
        <a:p>
          <a:r>
            <a:rPr lang="uk-UA" dirty="0" smtClean="0"/>
            <a:t>зберегти </a:t>
          </a:r>
          <a:r>
            <a:rPr lang="ru-RU" dirty="0" err="1" smtClean="0"/>
            <a:t>скрипт</a:t>
          </a:r>
          <a:r>
            <a:rPr lang="ru-RU" dirty="0" smtClean="0"/>
            <a:t> </a:t>
          </a:r>
          <a:r>
            <a:rPr lang="uk-UA" dirty="0" smtClean="0"/>
            <a:t>у файлі (зазвичай із розширенням </a:t>
          </a:r>
          <a:r>
            <a:rPr lang="ru-RU" dirty="0" smtClean="0"/>
            <a:t>.</a:t>
          </a:r>
          <a:r>
            <a:rPr lang="en-US" dirty="0" err="1" smtClean="0"/>
            <a:t>js</a:t>
          </a:r>
          <a:r>
            <a:rPr lang="ru-RU" dirty="0" smtClean="0"/>
            <a:t>), </a:t>
          </a:r>
          <a:r>
            <a:rPr lang="uk-UA" dirty="0" smtClean="0"/>
            <a:t>а в документі дати посилання на нього.</a:t>
          </a:r>
          <a:endParaRPr lang="ru-RU" dirty="0" smtClean="0"/>
        </a:p>
      </dgm:t>
    </dgm:pt>
    <dgm:pt modelId="{8698013B-BE3D-4714-ABFA-6923C79A41A0}" type="parTrans" cxnId="{29E5A6F6-E992-4116-AB4A-4E30420B882F}">
      <dgm:prSet/>
      <dgm:spPr/>
      <dgm:t>
        <a:bodyPr/>
        <a:lstStyle/>
        <a:p>
          <a:endParaRPr lang="ru-RU"/>
        </a:p>
      </dgm:t>
    </dgm:pt>
    <dgm:pt modelId="{5DD29DD8-972A-438F-B92B-46DADB7B887B}" type="sibTrans" cxnId="{29E5A6F6-E992-4116-AB4A-4E30420B882F}">
      <dgm:prSet/>
      <dgm:spPr/>
      <dgm:t>
        <a:bodyPr/>
        <a:lstStyle/>
        <a:p>
          <a:endParaRPr lang="ru-RU"/>
        </a:p>
      </dgm:t>
    </dgm:pt>
    <dgm:pt modelId="{1D7273E7-D23D-4DCA-BFD2-E6641D681D2B}">
      <dgm:prSet/>
      <dgm:spPr/>
      <dgm:t>
        <a:bodyPr/>
        <a:lstStyle/>
        <a:p>
          <a:r>
            <a:rPr lang="uk-UA" dirty="0" smtClean="0"/>
            <a:t>2</a:t>
          </a:r>
          <a:endParaRPr lang="ru-RU" dirty="0" smtClean="0"/>
        </a:p>
      </dgm:t>
    </dgm:pt>
    <dgm:pt modelId="{B71D8F54-C087-4178-A0E5-0154E43B9183}" type="parTrans" cxnId="{518E5784-0921-4D61-8C87-AD80D71452DC}">
      <dgm:prSet/>
      <dgm:spPr/>
      <dgm:t>
        <a:bodyPr/>
        <a:lstStyle/>
        <a:p>
          <a:endParaRPr lang="ru-RU"/>
        </a:p>
      </dgm:t>
    </dgm:pt>
    <dgm:pt modelId="{50F5337B-6F23-411D-B0C8-56B22BCC3A21}" type="sibTrans" cxnId="{518E5784-0921-4D61-8C87-AD80D71452DC}">
      <dgm:prSet/>
      <dgm:spPr/>
      <dgm:t>
        <a:bodyPr/>
        <a:lstStyle/>
        <a:p>
          <a:endParaRPr lang="ru-RU"/>
        </a:p>
      </dgm:t>
    </dgm:pt>
    <dgm:pt modelId="{11B4B6EB-CAB7-4AC2-A6CF-634794455AFE}">
      <dgm:prSet/>
      <dgm:spPr/>
      <dgm:t>
        <a:bodyPr/>
        <a:lstStyle/>
        <a:p>
          <a:r>
            <a:rPr lang="uk-UA" dirty="0" smtClean="0"/>
            <a:t>3</a:t>
          </a:r>
          <a:endParaRPr lang="ru-RU" dirty="0" smtClean="0"/>
        </a:p>
      </dgm:t>
    </dgm:pt>
    <dgm:pt modelId="{19294867-8A28-47A3-A5A7-F0E8DC1C2A5C}" type="parTrans" cxnId="{C27D4384-4C34-4684-9558-763E60EEAAA9}">
      <dgm:prSet/>
      <dgm:spPr/>
      <dgm:t>
        <a:bodyPr/>
        <a:lstStyle/>
        <a:p>
          <a:endParaRPr lang="ru-RU"/>
        </a:p>
      </dgm:t>
    </dgm:pt>
    <dgm:pt modelId="{7733F486-D4DA-4C5C-8C45-7959225BF93B}" type="sibTrans" cxnId="{C27D4384-4C34-4684-9558-763E60EEAAA9}">
      <dgm:prSet/>
      <dgm:spPr/>
      <dgm:t>
        <a:bodyPr/>
        <a:lstStyle/>
        <a:p>
          <a:endParaRPr lang="ru-RU"/>
        </a:p>
      </dgm:t>
    </dgm:pt>
    <dgm:pt modelId="{EF4A37C7-181E-41CE-9913-3006DE8E8EC8}" type="pres">
      <dgm:prSet presAssocID="{8B45B417-E128-4AF0-B91F-2903E85B187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357F86-E38B-4A01-96DD-51F9E88B7D03}" type="pres">
      <dgm:prSet presAssocID="{224520A7-764C-4DA9-84E4-CBECFFFB8B62}" presName="composite" presStyleCnt="0"/>
      <dgm:spPr/>
    </dgm:pt>
    <dgm:pt modelId="{22A69BC7-2765-4A75-915D-24F6774B651E}" type="pres">
      <dgm:prSet presAssocID="{224520A7-764C-4DA9-84E4-CBECFFFB8B62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03F367-0800-4975-B6F1-1008C940A337}" type="pres">
      <dgm:prSet presAssocID="{224520A7-764C-4DA9-84E4-CBECFFFB8B62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0D092-7DE7-4F3F-B994-C51151850E9F}" type="pres">
      <dgm:prSet presAssocID="{65679D35-2C06-4D47-8D63-69ED125094D2}" presName="sp" presStyleCnt="0"/>
      <dgm:spPr/>
    </dgm:pt>
    <dgm:pt modelId="{4830EB38-80E9-40E4-B437-2143A55D5A39}" type="pres">
      <dgm:prSet presAssocID="{1D7273E7-D23D-4DCA-BFD2-E6641D681D2B}" presName="composite" presStyleCnt="0"/>
      <dgm:spPr/>
    </dgm:pt>
    <dgm:pt modelId="{FB372B74-4625-43BE-A6CF-AA421223C357}" type="pres">
      <dgm:prSet presAssocID="{1D7273E7-D23D-4DCA-BFD2-E6641D681D2B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87D3F4-64C7-463A-A83B-E73411B985BF}" type="pres">
      <dgm:prSet presAssocID="{1D7273E7-D23D-4DCA-BFD2-E6641D681D2B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84A25E-1D95-44D0-B513-A9BFF1B1EB56}" type="pres">
      <dgm:prSet presAssocID="{50F5337B-6F23-411D-B0C8-56B22BCC3A21}" presName="sp" presStyleCnt="0"/>
      <dgm:spPr/>
    </dgm:pt>
    <dgm:pt modelId="{7A8D3F25-CEE4-4CFA-845D-74DF9EF0A094}" type="pres">
      <dgm:prSet presAssocID="{11B4B6EB-CAB7-4AC2-A6CF-634794455AFE}" presName="composite" presStyleCnt="0"/>
      <dgm:spPr/>
    </dgm:pt>
    <dgm:pt modelId="{F18DD561-0C72-4829-865B-94826F79C50E}" type="pres">
      <dgm:prSet presAssocID="{11B4B6EB-CAB7-4AC2-A6CF-634794455AFE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48435D-0E2B-4065-9A98-837ABAEAE79C}" type="pres">
      <dgm:prSet presAssocID="{11B4B6EB-CAB7-4AC2-A6CF-634794455AFE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6E1B336-8BAC-4C4F-8622-06552915C502}" type="presOf" srcId="{8B45B417-E128-4AF0-B91F-2903E85B187F}" destId="{EF4A37C7-181E-41CE-9913-3006DE8E8EC8}" srcOrd="0" destOrd="0" presId="urn:microsoft.com/office/officeart/2005/8/layout/chevron2"/>
    <dgm:cxn modelId="{29E5A6F6-E992-4116-AB4A-4E30420B882F}" srcId="{11B4B6EB-CAB7-4AC2-A6CF-634794455AFE}" destId="{02211184-27A8-48AA-BECD-9B19B2C4D0E4}" srcOrd="0" destOrd="0" parTransId="{8698013B-BE3D-4714-ABFA-6923C79A41A0}" sibTransId="{5DD29DD8-972A-438F-B92B-46DADB7B887B}"/>
    <dgm:cxn modelId="{1580ED0B-6155-44FC-924B-F7DFBCEBB7AA}" type="presOf" srcId="{A8CECE73-3A68-4B1A-BB3D-4EDB3A12CD8B}" destId="{5987D3F4-64C7-463A-A83B-E73411B985BF}" srcOrd="0" destOrd="0" presId="urn:microsoft.com/office/officeart/2005/8/layout/chevron2"/>
    <dgm:cxn modelId="{C27D4384-4C34-4684-9558-763E60EEAAA9}" srcId="{8B45B417-E128-4AF0-B91F-2903E85B187F}" destId="{11B4B6EB-CAB7-4AC2-A6CF-634794455AFE}" srcOrd="2" destOrd="0" parTransId="{19294867-8A28-47A3-A5A7-F0E8DC1C2A5C}" sibTransId="{7733F486-D4DA-4C5C-8C45-7959225BF93B}"/>
    <dgm:cxn modelId="{5AF641CF-8CDB-48A7-B974-432A5300EAA9}" srcId="{8B45B417-E128-4AF0-B91F-2903E85B187F}" destId="{224520A7-764C-4DA9-84E4-CBECFFFB8B62}" srcOrd="0" destOrd="0" parTransId="{39C5F906-7ED3-4450-8BCE-9DBE64A955E7}" sibTransId="{65679D35-2C06-4D47-8D63-69ED125094D2}"/>
    <dgm:cxn modelId="{B05A88E3-E98F-431A-96F7-717D9E25641A}" type="presOf" srcId="{224520A7-764C-4DA9-84E4-CBECFFFB8B62}" destId="{22A69BC7-2765-4A75-915D-24F6774B651E}" srcOrd="0" destOrd="0" presId="urn:microsoft.com/office/officeart/2005/8/layout/chevron2"/>
    <dgm:cxn modelId="{0D406307-56B4-4952-89A5-19AD102EAA4B}" srcId="{1D7273E7-D23D-4DCA-BFD2-E6641D681D2B}" destId="{A8CECE73-3A68-4B1A-BB3D-4EDB3A12CD8B}" srcOrd="0" destOrd="0" parTransId="{91BB80F0-0761-4B9B-829A-2A41509B0075}" sibTransId="{BD861580-57B5-45E6-9B95-C78312A09D73}"/>
    <dgm:cxn modelId="{2BC9DA72-7308-43E8-9BA3-F65747E80243}" type="presOf" srcId="{11B4B6EB-CAB7-4AC2-A6CF-634794455AFE}" destId="{F18DD561-0C72-4829-865B-94826F79C50E}" srcOrd="0" destOrd="0" presId="urn:microsoft.com/office/officeart/2005/8/layout/chevron2"/>
    <dgm:cxn modelId="{4E2834DC-D074-4604-9A22-3D2035858997}" srcId="{224520A7-764C-4DA9-84E4-CBECFFFB8B62}" destId="{09E66DB5-93F0-4B35-BFB1-CDB94A083F33}" srcOrd="0" destOrd="0" parTransId="{449E5663-E2E6-457E-9ECA-A1B6BF20BF68}" sibTransId="{94C848AD-813A-4F8B-A401-78E916F50B24}"/>
    <dgm:cxn modelId="{7BF79F5A-DC96-40BE-8F23-23FF353B37FF}" type="presOf" srcId="{1D7273E7-D23D-4DCA-BFD2-E6641D681D2B}" destId="{FB372B74-4625-43BE-A6CF-AA421223C357}" srcOrd="0" destOrd="0" presId="urn:microsoft.com/office/officeart/2005/8/layout/chevron2"/>
    <dgm:cxn modelId="{518E5784-0921-4D61-8C87-AD80D71452DC}" srcId="{8B45B417-E128-4AF0-B91F-2903E85B187F}" destId="{1D7273E7-D23D-4DCA-BFD2-E6641D681D2B}" srcOrd="1" destOrd="0" parTransId="{B71D8F54-C087-4178-A0E5-0154E43B9183}" sibTransId="{50F5337B-6F23-411D-B0C8-56B22BCC3A21}"/>
    <dgm:cxn modelId="{9AE8C2E6-3E4D-4BB2-8B1B-D46D4256DA48}" type="presOf" srcId="{02211184-27A8-48AA-BECD-9B19B2C4D0E4}" destId="{4B48435D-0E2B-4065-9A98-837ABAEAE79C}" srcOrd="0" destOrd="0" presId="urn:microsoft.com/office/officeart/2005/8/layout/chevron2"/>
    <dgm:cxn modelId="{C41CF7B1-4F4A-4561-99C6-1A72A6B929CD}" type="presOf" srcId="{09E66DB5-93F0-4B35-BFB1-CDB94A083F33}" destId="{C103F367-0800-4975-B6F1-1008C940A337}" srcOrd="0" destOrd="0" presId="urn:microsoft.com/office/officeart/2005/8/layout/chevron2"/>
    <dgm:cxn modelId="{73AEC784-6338-4E1E-B527-A092EDFF4CDA}" type="presParOf" srcId="{EF4A37C7-181E-41CE-9913-3006DE8E8EC8}" destId="{69357F86-E38B-4A01-96DD-51F9E88B7D03}" srcOrd="0" destOrd="0" presId="urn:microsoft.com/office/officeart/2005/8/layout/chevron2"/>
    <dgm:cxn modelId="{E5ACFEED-0628-45DE-B8AC-D07C0B8B452A}" type="presParOf" srcId="{69357F86-E38B-4A01-96DD-51F9E88B7D03}" destId="{22A69BC7-2765-4A75-915D-24F6774B651E}" srcOrd="0" destOrd="0" presId="urn:microsoft.com/office/officeart/2005/8/layout/chevron2"/>
    <dgm:cxn modelId="{7234069D-E33F-4C2C-9E8B-BFB534A2B8DA}" type="presParOf" srcId="{69357F86-E38B-4A01-96DD-51F9E88B7D03}" destId="{C103F367-0800-4975-B6F1-1008C940A337}" srcOrd="1" destOrd="0" presId="urn:microsoft.com/office/officeart/2005/8/layout/chevron2"/>
    <dgm:cxn modelId="{B9ACADCB-3E1F-4477-8095-6552BDE3738E}" type="presParOf" srcId="{EF4A37C7-181E-41CE-9913-3006DE8E8EC8}" destId="{5010D092-7DE7-4F3F-B994-C51151850E9F}" srcOrd="1" destOrd="0" presId="urn:microsoft.com/office/officeart/2005/8/layout/chevron2"/>
    <dgm:cxn modelId="{9105F01A-E017-4E4D-A236-045AFCC1EC0F}" type="presParOf" srcId="{EF4A37C7-181E-41CE-9913-3006DE8E8EC8}" destId="{4830EB38-80E9-40E4-B437-2143A55D5A39}" srcOrd="2" destOrd="0" presId="urn:microsoft.com/office/officeart/2005/8/layout/chevron2"/>
    <dgm:cxn modelId="{B9256FB6-534B-4314-B9DF-DB2F91DDE253}" type="presParOf" srcId="{4830EB38-80E9-40E4-B437-2143A55D5A39}" destId="{FB372B74-4625-43BE-A6CF-AA421223C357}" srcOrd="0" destOrd="0" presId="urn:microsoft.com/office/officeart/2005/8/layout/chevron2"/>
    <dgm:cxn modelId="{84F2E7B1-6B38-428E-9CA0-07FFBD0C8692}" type="presParOf" srcId="{4830EB38-80E9-40E4-B437-2143A55D5A39}" destId="{5987D3F4-64C7-463A-A83B-E73411B985BF}" srcOrd="1" destOrd="0" presId="urn:microsoft.com/office/officeart/2005/8/layout/chevron2"/>
    <dgm:cxn modelId="{A8377F20-644A-4B2E-B86A-513F2BB7BE2D}" type="presParOf" srcId="{EF4A37C7-181E-41CE-9913-3006DE8E8EC8}" destId="{4984A25E-1D95-44D0-B513-A9BFF1B1EB56}" srcOrd="3" destOrd="0" presId="urn:microsoft.com/office/officeart/2005/8/layout/chevron2"/>
    <dgm:cxn modelId="{6AB03105-FAB3-43ED-8C94-FD02507440DE}" type="presParOf" srcId="{EF4A37C7-181E-41CE-9913-3006DE8E8EC8}" destId="{7A8D3F25-CEE4-4CFA-845D-74DF9EF0A094}" srcOrd="4" destOrd="0" presId="urn:microsoft.com/office/officeart/2005/8/layout/chevron2"/>
    <dgm:cxn modelId="{2C909EB8-09AB-4F39-9F82-387F9E280FF5}" type="presParOf" srcId="{7A8D3F25-CEE4-4CFA-845D-74DF9EF0A094}" destId="{F18DD561-0C72-4829-865B-94826F79C50E}" srcOrd="0" destOrd="0" presId="urn:microsoft.com/office/officeart/2005/8/layout/chevron2"/>
    <dgm:cxn modelId="{D6C1EDA6-F6E5-4228-B0BB-3484FAAB240D}" type="presParOf" srcId="{7A8D3F25-CEE4-4CFA-845D-74DF9EF0A094}" destId="{4B48435D-0E2B-4065-9A98-837ABAEAE79C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81FEAB6-94AC-489E-92C1-525043B6AE28}" type="doc">
      <dgm:prSet loTypeId="urn:microsoft.com/office/officeart/2005/8/layout/hierarchy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073B22-123D-43AF-B2B7-DF2F17471197}">
      <dgm:prSet phldrT="[Текст]"/>
      <dgm:spPr/>
      <dgm:t>
        <a:bodyPr/>
        <a:lstStyle/>
        <a:p>
          <a:r>
            <a:rPr lang="uk-UA" dirty="0" smtClean="0"/>
            <a:t>Форма може містити</a:t>
          </a:r>
          <a:endParaRPr lang="ru-RU" dirty="0"/>
        </a:p>
      </dgm:t>
    </dgm:pt>
    <dgm:pt modelId="{2EDA4CAF-ED43-4D25-966B-F6B6F149841A}" type="parTrans" cxnId="{EA9CAA7E-9C30-45EA-8062-7D4EB6D82EF0}">
      <dgm:prSet/>
      <dgm:spPr/>
      <dgm:t>
        <a:bodyPr/>
        <a:lstStyle/>
        <a:p>
          <a:endParaRPr lang="ru-RU"/>
        </a:p>
      </dgm:t>
    </dgm:pt>
    <dgm:pt modelId="{88018A9E-AE86-4D9C-9B9C-52A13B5AED64}" type="sibTrans" cxnId="{EA9CAA7E-9C30-45EA-8062-7D4EB6D82EF0}">
      <dgm:prSet/>
      <dgm:spPr/>
      <dgm:t>
        <a:bodyPr/>
        <a:lstStyle/>
        <a:p>
          <a:endParaRPr lang="ru-RU"/>
        </a:p>
      </dgm:t>
    </dgm:pt>
    <dgm:pt modelId="{BB98F658-83EC-4D7C-86EE-02828A44E4B7}">
      <dgm:prSet phldrT="[Текст]"/>
      <dgm:spPr/>
      <dgm:t>
        <a:bodyPr/>
        <a:lstStyle/>
        <a:p>
          <a:pPr algn="l"/>
          <a:r>
            <a:rPr lang="uk-UA" dirty="0" smtClean="0"/>
            <a:t>поля для введення текстової інформації,</a:t>
          </a:r>
          <a:endParaRPr lang="ru-RU" dirty="0"/>
        </a:p>
      </dgm:t>
    </dgm:pt>
    <dgm:pt modelId="{AAEE31C6-B94C-4935-AD66-1221D6CC50DA}" type="parTrans" cxnId="{0B25627E-ED37-4AD2-A9C6-12EE7F8C1272}">
      <dgm:prSet/>
      <dgm:spPr/>
      <dgm:t>
        <a:bodyPr/>
        <a:lstStyle/>
        <a:p>
          <a:endParaRPr lang="ru-RU"/>
        </a:p>
      </dgm:t>
    </dgm:pt>
    <dgm:pt modelId="{3547D7B1-B147-48A5-9ABE-011575C4D5EF}" type="sibTrans" cxnId="{0B25627E-ED37-4AD2-A9C6-12EE7F8C1272}">
      <dgm:prSet/>
      <dgm:spPr/>
      <dgm:t>
        <a:bodyPr/>
        <a:lstStyle/>
        <a:p>
          <a:endParaRPr lang="ru-RU"/>
        </a:p>
      </dgm:t>
    </dgm:pt>
    <dgm:pt modelId="{0B40FB5D-4371-4EFF-833E-97A50D5DB1C5}">
      <dgm:prSet phldrT="[Текст]"/>
      <dgm:spPr/>
      <dgm:t>
        <a:bodyPr/>
        <a:lstStyle/>
        <a:p>
          <a:pPr algn="l"/>
          <a:r>
            <a:rPr lang="uk-UA" dirty="0" smtClean="0"/>
            <a:t>списки для вибору заздалегідь визначених відповідей, </a:t>
          </a:r>
          <a:endParaRPr lang="ru-RU" dirty="0"/>
        </a:p>
      </dgm:t>
    </dgm:pt>
    <dgm:pt modelId="{B0AF9B1A-85FB-44F1-8511-001AACFC56A2}" type="parTrans" cxnId="{798CF242-C613-4D43-9FA8-8BB1C850BB5B}">
      <dgm:prSet/>
      <dgm:spPr/>
      <dgm:t>
        <a:bodyPr/>
        <a:lstStyle/>
        <a:p>
          <a:endParaRPr lang="ru-RU"/>
        </a:p>
      </dgm:t>
    </dgm:pt>
    <dgm:pt modelId="{3F69FEB4-DEB7-4032-AFE4-7A7CB86CE766}" type="sibTrans" cxnId="{798CF242-C613-4D43-9FA8-8BB1C850BB5B}">
      <dgm:prSet/>
      <dgm:spPr/>
      <dgm:t>
        <a:bodyPr/>
        <a:lstStyle/>
        <a:p>
          <a:endParaRPr lang="ru-RU"/>
        </a:p>
      </dgm:t>
    </dgm:pt>
    <dgm:pt modelId="{B73449B1-4E0B-41E6-9D27-4894C3757502}">
      <dgm:prSet phldrT="[Текст]"/>
      <dgm:spPr/>
      <dgm:t>
        <a:bodyPr/>
        <a:lstStyle/>
        <a:p>
          <a:pPr algn="l"/>
          <a:r>
            <a:rPr lang="uk-UA" dirty="0" smtClean="0"/>
            <a:t>прапорці, </a:t>
          </a:r>
          <a:endParaRPr lang="ru-RU" dirty="0"/>
        </a:p>
      </dgm:t>
    </dgm:pt>
    <dgm:pt modelId="{02395528-7BC9-41F8-8318-F1E43E16095D}" type="parTrans" cxnId="{2CE8E224-E841-48F5-900F-BB93017E867B}">
      <dgm:prSet/>
      <dgm:spPr/>
      <dgm:t>
        <a:bodyPr/>
        <a:lstStyle/>
        <a:p>
          <a:endParaRPr lang="ru-RU"/>
        </a:p>
      </dgm:t>
    </dgm:pt>
    <dgm:pt modelId="{1E8FCB2D-6B07-4B8A-85C9-8675FFB281EA}" type="sibTrans" cxnId="{2CE8E224-E841-48F5-900F-BB93017E867B}">
      <dgm:prSet/>
      <dgm:spPr/>
      <dgm:t>
        <a:bodyPr/>
        <a:lstStyle/>
        <a:p>
          <a:endParaRPr lang="ru-RU"/>
        </a:p>
      </dgm:t>
    </dgm:pt>
    <dgm:pt modelId="{FA8ED723-C3C0-496A-809F-BEDC330601BE}">
      <dgm:prSet phldrT="[Текст]"/>
      <dgm:spPr/>
      <dgm:t>
        <a:bodyPr/>
        <a:lstStyle/>
        <a:p>
          <a:pPr algn="l"/>
          <a:r>
            <a:rPr lang="uk-UA" dirty="0" smtClean="0"/>
            <a:t>перемикачі, </a:t>
          </a:r>
          <a:endParaRPr lang="ru-RU" dirty="0"/>
        </a:p>
      </dgm:t>
    </dgm:pt>
    <dgm:pt modelId="{4A775FBA-D2FF-47F6-A8CF-982CF173796E}" type="parTrans" cxnId="{0401E40C-3042-40E9-841B-7FF184A70D5C}">
      <dgm:prSet/>
      <dgm:spPr/>
      <dgm:t>
        <a:bodyPr/>
        <a:lstStyle/>
        <a:p>
          <a:endParaRPr lang="ru-RU"/>
        </a:p>
      </dgm:t>
    </dgm:pt>
    <dgm:pt modelId="{973613AA-3A55-45F8-B0F5-B141858DD25A}" type="sibTrans" cxnId="{0401E40C-3042-40E9-841B-7FF184A70D5C}">
      <dgm:prSet/>
      <dgm:spPr/>
      <dgm:t>
        <a:bodyPr/>
        <a:lstStyle/>
        <a:p>
          <a:endParaRPr lang="ru-RU"/>
        </a:p>
      </dgm:t>
    </dgm:pt>
    <dgm:pt modelId="{8F8223EB-3752-4C68-A332-C0A847D81A6F}">
      <dgm:prSet phldrT="[Текст]"/>
      <dgm:spPr/>
      <dgm:t>
        <a:bodyPr/>
        <a:lstStyle/>
        <a:p>
          <a:pPr algn="l"/>
          <a:r>
            <a:rPr lang="uk-UA" dirty="0" smtClean="0"/>
            <a:t>кнопки</a:t>
          </a:r>
          <a:endParaRPr lang="ru-RU" dirty="0"/>
        </a:p>
      </dgm:t>
    </dgm:pt>
    <dgm:pt modelId="{9061DBB0-7F45-4962-AC0E-F89E4DEBCECA}" type="parTrans" cxnId="{5DDD3108-0930-4137-AB97-E125C690D80D}">
      <dgm:prSet/>
      <dgm:spPr/>
      <dgm:t>
        <a:bodyPr/>
        <a:lstStyle/>
        <a:p>
          <a:endParaRPr lang="ru-RU"/>
        </a:p>
      </dgm:t>
    </dgm:pt>
    <dgm:pt modelId="{CE0E49BE-F177-4367-A66C-1EF27BFB83DC}" type="sibTrans" cxnId="{5DDD3108-0930-4137-AB97-E125C690D80D}">
      <dgm:prSet/>
      <dgm:spPr/>
      <dgm:t>
        <a:bodyPr/>
        <a:lstStyle/>
        <a:p>
          <a:endParaRPr lang="ru-RU"/>
        </a:p>
      </dgm:t>
    </dgm:pt>
    <dgm:pt modelId="{1DE39D17-98C5-433B-A187-90D0DD52CB69}">
      <dgm:prSet phldrT="[Текст]"/>
      <dgm:spPr/>
      <dgm:t>
        <a:bodyPr/>
        <a:lstStyle/>
        <a:p>
          <a:pPr algn="l"/>
          <a:r>
            <a:rPr lang="uk-UA" dirty="0" smtClean="0"/>
            <a:t>інші елементи керування. </a:t>
          </a:r>
          <a:endParaRPr lang="ru-RU" dirty="0"/>
        </a:p>
      </dgm:t>
    </dgm:pt>
    <dgm:pt modelId="{8F7F55A9-B3AE-460D-A94B-8348C388F109}" type="parTrans" cxnId="{7819161D-A6A1-4983-BB89-D125A98293A6}">
      <dgm:prSet/>
      <dgm:spPr/>
      <dgm:t>
        <a:bodyPr/>
        <a:lstStyle/>
        <a:p>
          <a:endParaRPr lang="ru-RU"/>
        </a:p>
      </dgm:t>
    </dgm:pt>
    <dgm:pt modelId="{97014A4E-98B9-4A63-B871-2347CF7FCA93}" type="sibTrans" cxnId="{7819161D-A6A1-4983-BB89-D125A98293A6}">
      <dgm:prSet/>
      <dgm:spPr/>
      <dgm:t>
        <a:bodyPr/>
        <a:lstStyle/>
        <a:p>
          <a:endParaRPr lang="ru-RU"/>
        </a:p>
      </dgm:t>
    </dgm:pt>
    <dgm:pt modelId="{5CD86C01-79D0-4216-B8DA-CBC0682FDEFA}" type="pres">
      <dgm:prSet presAssocID="{781FEAB6-94AC-489E-92C1-525043B6AE2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1C75284-0014-4ACE-B24C-3FBA48463A1C}" type="pres">
      <dgm:prSet presAssocID="{F6073B22-123D-43AF-B2B7-DF2F17471197}" presName="root" presStyleCnt="0"/>
      <dgm:spPr/>
    </dgm:pt>
    <dgm:pt modelId="{80B33139-3239-4B47-9060-9F724DF18600}" type="pres">
      <dgm:prSet presAssocID="{F6073B22-123D-43AF-B2B7-DF2F17471197}" presName="rootComposite" presStyleCnt="0"/>
      <dgm:spPr/>
    </dgm:pt>
    <dgm:pt modelId="{C3789E0C-7AF7-48FA-B821-0B27395DAE85}" type="pres">
      <dgm:prSet presAssocID="{F6073B22-123D-43AF-B2B7-DF2F17471197}" presName="rootText" presStyleLbl="node1" presStyleIdx="0" presStyleCnt="1" custScaleX="195945"/>
      <dgm:spPr/>
      <dgm:t>
        <a:bodyPr/>
        <a:lstStyle/>
        <a:p>
          <a:endParaRPr lang="ru-RU"/>
        </a:p>
      </dgm:t>
    </dgm:pt>
    <dgm:pt modelId="{65FE6078-F613-4B52-AE45-D41C9D76267D}" type="pres">
      <dgm:prSet presAssocID="{F6073B22-123D-43AF-B2B7-DF2F17471197}" presName="rootConnector" presStyleLbl="node1" presStyleIdx="0" presStyleCnt="1"/>
      <dgm:spPr/>
      <dgm:t>
        <a:bodyPr/>
        <a:lstStyle/>
        <a:p>
          <a:endParaRPr lang="ru-RU"/>
        </a:p>
      </dgm:t>
    </dgm:pt>
    <dgm:pt modelId="{60A4CA61-21E4-477D-B8FC-950A1C65518D}" type="pres">
      <dgm:prSet presAssocID="{F6073B22-123D-43AF-B2B7-DF2F17471197}" presName="childShape" presStyleCnt="0"/>
      <dgm:spPr/>
    </dgm:pt>
    <dgm:pt modelId="{6B420CE4-D4EA-4057-9B32-3E64F56DFB45}" type="pres">
      <dgm:prSet presAssocID="{AAEE31C6-B94C-4935-AD66-1221D6CC50DA}" presName="Name13" presStyleLbl="parChTrans1D2" presStyleIdx="0" presStyleCnt="6"/>
      <dgm:spPr/>
      <dgm:t>
        <a:bodyPr/>
        <a:lstStyle/>
        <a:p>
          <a:endParaRPr lang="ru-RU"/>
        </a:p>
      </dgm:t>
    </dgm:pt>
    <dgm:pt modelId="{7733F418-DAD4-41BB-AE56-3A34A95AFD5D}" type="pres">
      <dgm:prSet presAssocID="{BB98F658-83EC-4D7C-86EE-02828A44E4B7}" presName="childText" presStyleLbl="bgAcc1" presStyleIdx="0" presStyleCnt="6" custScaleX="355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DA8272-3D3B-464A-964B-A58AEBEE526B}" type="pres">
      <dgm:prSet presAssocID="{B0AF9B1A-85FB-44F1-8511-001AACFC56A2}" presName="Name13" presStyleLbl="parChTrans1D2" presStyleIdx="1" presStyleCnt="6"/>
      <dgm:spPr/>
      <dgm:t>
        <a:bodyPr/>
        <a:lstStyle/>
        <a:p>
          <a:endParaRPr lang="ru-RU"/>
        </a:p>
      </dgm:t>
    </dgm:pt>
    <dgm:pt modelId="{643C7BC9-FEC0-4E43-BF9B-6A5414E4F519}" type="pres">
      <dgm:prSet presAssocID="{0B40FB5D-4371-4EFF-833E-97A50D5DB1C5}" presName="childText" presStyleLbl="bgAcc1" presStyleIdx="1" presStyleCnt="6" custScaleX="3555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13137D-636D-4A11-AEB4-E2A7077385AE}" type="pres">
      <dgm:prSet presAssocID="{02395528-7BC9-41F8-8318-F1E43E16095D}" presName="Name13" presStyleLbl="parChTrans1D2" presStyleIdx="2" presStyleCnt="6"/>
      <dgm:spPr/>
      <dgm:t>
        <a:bodyPr/>
        <a:lstStyle/>
        <a:p>
          <a:endParaRPr lang="ru-RU"/>
        </a:p>
      </dgm:t>
    </dgm:pt>
    <dgm:pt modelId="{F4240BCE-FEF4-4DE0-98AF-A707944288F0}" type="pres">
      <dgm:prSet presAssocID="{B73449B1-4E0B-41E6-9D27-4894C3757502}" presName="childText" presStyleLbl="bgAcc1" presStyleIdx="2" presStyleCnt="6" custScaleX="352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3F3FFE-C583-4C55-907B-DC419F0DDDA1}" type="pres">
      <dgm:prSet presAssocID="{4A775FBA-D2FF-47F6-A8CF-982CF173796E}" presName="Name13" presStyleLbl="parChTrans1D2" presStyleIdx="3" presStyleCnt="6"/>
      <dgm:spPr/>
      <dgm:t>
        <a:bodyPr/>
        <a:lstStyle/>
        <a:p>
          <a:endParaRPr lang="ru-RU"/>
        </a:p>
      </dgm:t>
    </dgm:pt>
    <dgm:pt modelId="{61B57D25-B7D9-44C5-8766-E84EDF301DAF}" type="pres">
      <dgm:prSet presAssocID="{FA8ED723-C3C0-496A-809F-BEDC330601BE}" presName="childText" presStyleLbl="bgAcc1" presStyleIdx="3" presStyleCnt="6" custScaleX="3503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31DFAB-86AA-4C2A-899E-175E59F5F235}" type="pres">
      <dgm:prSet presAssocID="{9061DBB0-7F45-4962-AC0E-F89E4DEBCECA}" presName="Name13" presStyleLbl="parChTrans1D2" presStyleIdx="4" presStyleCnt="6"/>
      <dgm:spPr/>
      <dgm:t>
        <a:bodyPr/>
        <a:lstStyle/>
        <a:p>
          <a:endParaRPr lang="ru-RU"/>
        </a:p>
      </dgm:t>
    </dgm:pt>
    <dgm:pt modelId="{9E0330E1-470A-426D-8A94-A6FC7CD247FD}" type="pres">
      <dgm:prSet presAssocID="{8F8223EB-3752-4C68-A332-C0A847D81A6F}" presName="childText" presStyleLbl="bgAcc1" presStyleIdx="4" presStyleCnt="6" custScaleX="345268" custLinFactNeighborX="2523" custLinFactNeighborY="-4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950950-13E7-4A16-9780-4AC1537916E7}" type="pres">
      <dgm:prSet presAssocID="{8F7F55A9-B3AE-460D-A94B-8348C388F109}" presName="Name13" presStyleLbl="parChTrans1D2" presStyleIdx="5" presStyleCnt="6"/>
      <dgm:spPr/>
      <dgm:t>
        <a:bodyPr/>
        <a:lstStyle/>
        <a:p>
          <a:endParaRPr lang="ru-RU"/>
        </a:p>
      </dgm:t>
    </dgm:pt>
    <dgm:pt modelId="{FBFE57A7-4CEA-4F8D-B34C-F1159CCD76DF}" type="pres">
      <dgm:prSet presAssocID="{1DE39D17-98C5-433B-A187-90D0DD52CB69}" presName="childText" presStyleLbl="bgAcc1" presStyleIdx="5" presStyleCnt="6" custScaleX="3467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B8BC2C0-6437-4E98-A186-1C6EAFBB0235}" type="presOf" srcId="{B0AF9B1A-85FB-44F1-8511-001AACFC56A2}" destId="{04DA8272-3D3B-464A-964B-A58AEBEE526B}" srcOrd="0" destOrd="0" presId="urn:microsoft.com/office/officeart/2005/8/layout/hierarchy3"/>
    <dgm:cxn modelId="{2CE8E224-E841-48F5-900F-BB93017E867B}" srcId="{F6073B22-123D-43AF-B2B7-DF2F17471197}" destId="{B73449B1-4E0B-41E6-9D27-4894C3757502}" srcOrd="2" destOrd="0" parTransId="{02395528-7BC9-41F8-8318-F1E43E16095D}" sibTransId="{1E8FCB2D-6B07-4B8A-85C9-8675FFB281EA}"/>
    <dgm:cxn modelId="{1390E9E8-C679-49E1-B776-E2C2B94947BD}" type="presOf" srcId="{4A775FBA-D2FF-47F6-A8CF-982CF173796E}" destId="{0D3F3FFE-C583-4C55-907B-DC419F0DDDA1}" srcOrd="0" destOrd="0" presId="urn:microsoft.com/office/officeart/2005/8/layout/hierarchy3"/>
    <dgm:cxn modelId="{2117F6FC-38E6-45C0-8BC1-DD9B8E168336}" type="presOf" srcId="{0B40FB5D-4371-4EFF-833E-97A50D5DB1C5}" destId="{643C7BC9-FEC0-4E43-BF9B-6A5414E4F519}" srcOrd="0" destOrd="0" presId="urn:microsoft.com/office/officeart/2005/8/layout/hierarchy3"/>
    <dgm:cxn modelId="{AD074619-9B96-4915-ABD3-CC4FBFC625D6}" type="presOf" srcId="{AAEE31C6-B94C-4935-AD66-1221D6CC50DA}" destId="{6B420CE4-D4EA-4057-9B32-3E64F56DFB45}" srcOrd="0" destOrd="0" presId="urn:microsoft.com/office/officeart/2005/8/layout/hierarchy3"/>
    <dgm:cxn modelId="{798CF242-C613-4D43-9FA8-8BB1C850BB5B}" srcId="{F6073B22-123D-43AF-B2B7-DF2F17471197}" destId="{0B40FB5D-4371-4EFF-833E-97A50D5DB1C5}" srcOrd="1" destOrd="0" parTransId="{B0AF9B1A-85FB-44F1-8511-001AACFC56A2}" sibTransId="{3F69FEB4-DEB7-4032-AFE4-7A7CB86CE766}"/>
    <dgm:cxn modelId="{EA9CAA7E-9C30-45EA-8062-7D4EB6D82EF0}" srcId="{781FEAB6-94AC-489E-92C1-525043B6AE28}" destId="{F6073B22-123D-43AF-B2B7-DF2F17471197}" srcOrd="0" destOrd="0" parTransId="{2EDA4CAF-ED43-4D25-966B-F6B6F149841A}" sibTransId="{88018A9E-AE86-4D9C-9B9C-52A13B5AED64}"/>
    <dgm:cxn modelId="{154DF44F-ED9B-46E5-8A71-45B2F08F4E13}" type="presOf" srcId="{FA8ED723-C3C0-496A-809F-BEDC330601BE}" destId="{61B57D25-B7D9-44C5-8766-E84EDF301DAF}" srcOrd="0" destOrd="0" presId="urn:microsoft.com/office/officeart/2005/8/layout/hierarchy3"/>
    <dgm:cxn modelId="{DA8181D8-4352-46F2-A209-34879B3B37B7}" type="presOf" srcId="{8F7F55A9-B3AE-460D-A94B-8348C388F109}" destId="{85950950-13E7-4A16-9780-4AC1537916E7}" srcOrd="0" destOrd="0" presId="urn:microsoft.com/office/officeart/2005/8/layout/hierarchy3"/>
    <dgm:cxn modelId="{5DDD3108-0930-4137-AB97-E125C690D80D}" srcId="{F6073B22-123D-43AF-B2B7-DF2F17471197}" destId="{8F8223EB-3752-4C68-A332-C0A847D81A6F}" srcOrd="4" destOrd="0" parTransId="{9061DBB0-7F45-4962-AC0E-F89E4DEBCECA}" sibTransId="{CE0E49BE-F177-4367-A66C-1EF27BFB83DC}"/>
    <dgm:cxn modelId="{370AC689-2ABC-4143-B5B3-8859080E52B7}" type="presOf" srcId="{B73449B1-4E0B-41E6-9D27-4894C3757502}" destId="{F4240BCE-FEF4-4DE0-98AF-A707944288F0}" srcOrd="0" destOrd="0" presId="urn:microsoft.com/office/officeart/2005/8/layout/hierarchy3"/>
    <dgm:cxn modelId="{0B25627E-ED37-4AD2-A9C6-12EE7F8C1272}" srcId="{F6073B22-123D-43AF-B2B7-DF2F17471197}" destId="{BB98F658-83EC-4D7C-86EE-02828A44E4B7}" srcOrd="0" destOrd="0" parTransId="{AAEE31C6-B94C-4935-AD66-1221D6CC50DA}" sibTransId="{3547D7B1-B147-48A5-9ABE-011575C4D5EF}"/>
    <dgm:cxn modelId="{3125B1A4-40F0-470C-850C-EC349B7EC372}" type="presOf" srcId="{F6073B22-123D-43AF-B2B7-DF2F17471197}" destId="{65FE6078-F613-4B52-AE45-D41C9D76267D}" srcOrd="1" destOrd="0" presId="urn:microsoft.com/office/officeart/2005/8/layout/hierarchy3"/>
    <dgm:cxn modelId="{396FFA19-D833-4D63-A1B4-D6F2761BC0DD}" type="presOf" srcId="{781FEAB6-94AC-489E-92C1-525043B6AE28}" destId="{5CD86C01-79D0-4216-B8DA-CBC0682FDEFA}" srcOrd="0" destOrd="0" presId="urn:microsoft.com/office/officeart/2005/8/layout/hierarchy3"/>
    <dgm:cxn modelId="{BB98C82D-8857-4D45-9C91-83B17C5A4769}" type="presOf" srcId="{02395528-7BC9-41F8-8318-F1E43E16095D}" destId="{A313137D-636D-4A11-AEB4-E2A7077385AE}" srcOrd="0" destOrd="0" presId="urn:microsoft.com/office/officeart/2005/8/layout/hierarchy3"/>
    <dgm:cxn modelId="{415B071C-B5F6-4261-8656-C21AB10261DD}" type="presOf" srcId="{BB98F658-83EC-4D7C-86EE-02828A44E4B7}" destId="{7733F418-DAD4-41BB-AE56-3A34A95AFD5D}" srcOrd="0" destOrd="0" presId="urn:microsoft.com/office/officeart/2005/8/layout/hierarchy3"/>
    <dgm:cxn modelId="{77BABDE3-3C61-41D3-8521-75C7880E8BA1}" type="presOf" srcId="{1DE39D17-98C5-433B-A187-90D0DD52CB69}" destId="{FBFE57A7-4CEA-4F8D-B34C-F1159CCD76DF}" srcOrd="0" destOrd="0" presId="urn:microsoft.com/office/officeart/2005/8/layout/hierarchy3"/>
    <dgm:cxn modelId="{4658FA25-0BF3-43BB-B402-4435019E2D32}" type="presOf" srcId="{F6073B22-123D-43AF-B2B7-DF2F17471197}" destId="{C3789E0C-7AF7-48FA-B821-0B27395DAE85}" srcOrd="0" destOrd="0" presId="urn:microsoft.com/office/officeart/2005/8/layout/hierarchy3"/>
    <dgm:cxn modelId="{FDC8B1D4-2936-4425-8D4C-C5CE410443C1}" type="presOf" srcId="{8F8223EB-3752-4C68-A332-C0A847D81A6F}" destId="{9E0330E1-470A-426D-8A94-A6FC7CD247FD}" srcOrd="0" destOrd="0" presId="urn:microsoft.com/office/officeart/2005/8/layout/hierarchy3"/>
    <dgm:cxn modelId="{7819161D-A6A1-4983-BB89-D125A98293A6}" srcId="{F6073B22-123D-43AF-B2B7-DF2F17471197}" destId="{1DE39D17-98C5-433B-A187-90D0DD52CB69}" srcOrd="5" destOrd="0" parTransId="{8F7F55A9-B3AE-460D-A94B-8348C388F109}" sibTransId="{97014A4E-98B9-4A63-B871-2347CF7FCA93}"/>
    <dgm:cxn modelId="{0401E40C-3042-40E9-841B-7FF184A70D5C}" srcId="{F6073B22-123D-43AF-B2B7-DF2F17471197}" destId="{FA8ED723-C3C0-496A-809F-BEDC330601BE}" srcOrd="3" destOrd="0" parTransId="{4A775FBA-D2FF-47F6-A8CF-982CF173796E}" sibTransId="{973613AA-3A55-45F8-B0F5-B141858DD25A}"/>
    <dgm:cxn modelId="{30E09CC4-6795-4816-8A95-181DA5FF888F}" type="presOf" srcId="{9061DBB0-7F45-4962-AC0E-F89E4DEBCECA}" destId="{5831DFAB-86AA-4C2A-899E-175E59F5F235}" srcOrd="0" destOrd="0" presId="urn:microsoft.com/office/officeart/2005/8/layout/hierarchy3"/>
    <dgm:cxn modelId="{96460A46-C2C1-4762-90A8-266D7B58E4C0}" type="presParOf" srcId="{5CD86C01-79D0-4216-B8DA-CBC0682FDEFA}" destId="{51C75284-0014-4ACE-B24C-3FBA48463A1C}" srcOrd="0" destOrd="0" presId="urn:microsoft.com/office/officeart/2005/8/layout/hierarchy3"/>
    <dgm:cxn modelId="{8FCDAD3D-E285-4A02-85B7-7D8528CF3C27}" type="presParOf" srcId="{51C75284-0014-4ACE-B24C-3FBA48463A1C}" destId="{80B33139-3239-4B47-9060-9F724DF18600}" srcOrd="0" destOrd="0" presId="urn:microsoft.com/office/officeart/2005/8/layout/hierarchy3"/>
    <dgm:cxn modelId="{982F0C33-ACD5-4C26-B8C6-D29E0398EB58}" type="presParOf" srcId="{80B33139-3239-4B47-9060-9F724DF18600}" destId="{C3789E0C-7AF7-48FA-B821-0B27395DAE85}" srcOrd="0" destOrd="0" presId="urn:microsoft.com/office/officeart/2005/8/layout/hierarchy3"/>
    <dgm:cxn modelId="{5D932430-23BF-469B-9D30-EDFB68F1218D}" type="presParOf" srcId="{80B33139-3239-4B47-9060-9F724DF18600}" destId="{65FE6078-F613-4B52-AE45-D41C9D76267D}" srcOrd="1" destOrd="0" presId="urn:microsoft.com/office/officeart/2005/8/layout/hierarchy3"/>
    <dgm:cxn modelId="{63CC1A77-3D24-403F-B5EE-5FE65600776E}" type="presParOf" srcId="{51C75284-0014-4ACE-B24C-3FBA48463A1C}" destId="{60A4CA61-21E4-477D-B8FC-950A1C65518D}" srcOrd="1" destOrd="0" presId="urn:microsoft.com/office/officeart/2005/8/layout/hierarchy3"/>
    <dgm:cxn modelId="{51175CF0-B8CE-4B0A-8426-C5C0D786EE95}" type="presParOf" srcId="{60A4CA61-21E4-477D-B8FC-950A1C65518D}" destId="{6B420CE4-D4EA-4057-9B32-3E64F56DFB45}" srcOrd="0" destOrd="0" presId="urn:microsoft.com/office/officeart/2005/8/layout/hierarchy3"/>
    <dgm:cxn modelId="{BF875915-5EAF-40DD-9833-43EFA3AD4CEC}" type="presParOf" srcId="{60A4CA61-21E4-477D-B8FC-950A1C65518D}" destId="{7733F418-DAD4-41BB-AE56-3A34A95AFD5D}" srcOrd="1" destOrd="0" presId="urn:microsoft.com/office/officeart/2005/8/layout/hierarchy3"/>
    <dgm:cxn modelId="{2F546383-0EAD-4E0C-AD21-A1E1D1B061AD}" type="presParOf" srcId="{60A4CA61-21E4-477D-B8FC-950A1C65518D}" destId="{04DA8272-3D3B-464A-964B-A58AEBEE526B}" srcOrd="2" destOrd="0" presId="urn:microsoft.com/office/officeart/2005/8/layout/hierarchy3"/>
    <dgm:cxn modelId="{D148059B-ABF2-435E-B1E8-18CE128FEB44}" type="presParOf" srcId="{60A4CA61-21E4-477D-B8FC-950A1C65518D}" destId="{643C7BC9-FEC0-4E43-BF9B-6A5414E4F519}" srcOrd="3" destOrd="0" presId="urn:microsoft.com/office/officeart/2005/8/layout/hierarchy3"/>
    <dgm:cxn modelId="{235581C8-A277-4C48-A0DC-3E9A5576283A}" type="presParOf" srcId="{60A4CA61-21E4-477D-B8FC-950A1C65518D}" destId="{A313137D-636D-4A11-AEB4-E2A7077385AE}" srcOrd="4" destOrd="0" presId="urn:microsoft.com/office/officeart/2005/8/layout/hierarchy3"/>
    <dgm:cxn modelId="{4FE4C81C-D88C-4EE8-982D-DB73088B6547}" type="presParOf" srcId="{60A4CA61-21E4-477D-B8FC-950A1C65518D}" destId="{F4240BCE-FEF4-4DE0-98AF-A707944288F0}" srcOrd="5" destOrd="0" presId="urn:microsoft.com/office/officeart/2005/8/layout/hierarchy3"/>
    <dgm:cxn modelId="{D23A9B69-B8DD-4FCD-9E7D-892D0DD313E1}" type="presParOf" srcId="{60A4CA61-21E4-477D-B8FC-950A1C65518D}" destId="{0D3F3FFE-C583-4C55-907B-DC419F0DDDA1}" srcOrd="6" destOrd="0" presId="urn:microsoft.com/office/officeart/2005/8/layout/hierarchy3"/>
    <dgm:cxn modelId="{165DAE73-1959-4D67-99CA-8C1E366D3D70}" type="presParOf" srcId="{60A4CA61-21E4-477D-B8FC-950A1C65518D}" destId="{61B57D25-B7D9-44C5-8766-E84EDF301DAF}" srcOrd="7" destOrd="0" presId="urn:microsoft.com/office/officeart/2005/8/layout/hierarchy3"/>
    <dgm:cxn modelId="{C286159A-8115-4D59-9D73-02DE99975726}" type="presParOf" srcId="{60A4CA61-21E4-477D-B8FC-950A1C65518D}" destId="{5831DFAB-86AA-4C2A-899E-175E59F5F235}" srcOrd="8" destOrd="0" presId="urn:microsoft.com/office/officeart/2005/8/layout/hierarchy3"/>
    <dgm:cxn modelId="{1CE6BA7B-4A5B-4C20-96B2-2987FC30F406}" type="presParOf" srcId="{60A4CA61-21E4-477D-B8FC-950A1C65518D}" destId="{9E0330E1-470A-426D-8A94-A6FC7CD247FD}" srcOrd="9" destOrd="0" presId="urn:microsoft.com/office/officeart/2005/8/layout/hierarchy3"/>
    <dgm:cxn modelId="{6EB1AD9A-B371-4CB4-A78F-9DBCB6D0513C}" type="presParOf" srcId="{60A4CA61-21E4-477D-B8FC-950A1C65518D}" destId="{85950950-13E7-4A16-9780-4AC1537916E7}" srcOrd="10" destOrd="0" presId="urn:microsoft.com/office/officeart/2005/8/layout/hierarchy3"/>
    <dgm:cxn modelId="{838793FD-5BBB-412D-8EDA-601E0F1F8B9C}" type="presParOf" srcId="{60A4CA61-21E4-477D-B8FC-950A1C65518D}" destId="{FBFE57A7-4CEA-4F8D-B34C-F1159CCD76DF}" srcOrd="11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9C61108-3244-4AED-97D9-838D5FEBE5D4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1B446C-5768-400A-A4D5-A4BE1EE62261}">
      <dgm:prSet phldrT="[Текст]"/>
      <dgm:spPr/>
      <dgm:t>
        <a:bodyPr/>
        <a:lstStyle/>
        <a:p>
          <a:r>
            <a:rPr lang="en-US" dirty="0" smtClean="0"/>
            <a:t>NAME</a:t>
          </a:r>
          <a:endParaRPr lang="ru-RU" dirty="0"/>
        </a:p>
      </dgm:t>
    </dgm:pt>
    <dgm:pt modelId="{F5E6E5CE-BC4B-4E8A-A543-3EBD8D17272E}" type="parTrans" cxnId="{22182FC9-C39D-47D5-B2D0-3A4D3B51591C}">
      <dgm:prSet/>
      <dgm:spPr/>
      <dgm:t>
        <a:bodyPr/>
        <a:lstStyle/>
        <a:p>
          <a:endParaRPr lang="ru-RU"/>
        </a:p>
      </dgm:t>
    </dgm:pt>
    <dgm:pt modelId="{7866A886-02A4-4A50-A41D-6D71420A724A}" type="sibTrans" cxnId="{22182FC9-C39D-47D5-B2D0-3A4D3B51591C}">
      <dgm:prSet/>
      <dgm:spPr/>
      <dgm:t>
        <a:bodyPr/>
        <a:lstStyle/>
        <a:p>
          <a:endParaRPr lang="ru-RU"/>
        </a:p>
      </dgm:t>
    </dgm:pt>
    <dgm:pt modelId="{24FFB1F0-101E-4AEB-BA00-12C794EA2BD7}">
      <dgm:prSet/>
      <dgm:spPr/>
      <dgm:t>
        <a:bodyPr/>
        <a:lstStyle/>
        <a:p>
          <a:r>
            <a:rPr lang="en-US" dirty="0" smtClean="0"/>
            <a:t>VALUE</a:t>
          </a:r>
          <a:endParaRPr lang="ru-RU" dirty="0" smtClean="0"/>
        </a:p>
      </dgm:t>
    </dgm:pt>
    <dgm:pt modelId="{9EB8D074-0784-47A0-A7DC-77CF9F36A2DC}" type="parTrans" cxnId="{FFF16B44-2B32-4AD9-AD10-209FA645DF62}">
      <dgm:prSet/>
      <dgm:spPr/>
      <dgm:t>
        <a:bodyPr/>
        <a:lstStyle/>
        <a:p>
          <a:endParaRPr lang="ru-RU"/>
        </a:p>
      </dgm:t>
    </dgm:pt>
    <dgm:pt modelId="{A33EECF7-CA27-4C51-8130-EF165A5FDEE3}" type="sibTrans" cxnId="{FFF16B44-2B32-4AD9-AD10-209FA645DF62}">
      <dgm:prSet/>
      <dgm:spPr/>
      <dgm:t>
        <a:bodyPr/>
        <a:lstStyle/>
        <a:p>
          <a:endParaRPr lang="ru-RU"/>
        </a:p>
      </dgm:t>
    </dgm:pt>
    <dgm:pt modelId="{0DDCCCB6-C411-407A-8F2F-D6C39940C7C1}">
      <dgm:prSet/>
      <dgm:spPr/>
      <dgm:t>
        <a:bodyPr/>
        <a:lstStyle/>
        <a:p>
          <a:r>
            <a:rPr lang="en-US" dirty="0" smtClean="0"/>
            <a:t>SIZE</a:t>
          </a:r>
          <a:endParaRPr lang="ru-RU" dirty="0" smtClean="0"/>
        </a:p>
      </dgm:t>
    </dgm:pt>
    <dgm:pt modelId="{3A206863-A814-4625-954A-235C18A498AD}" type="parTrans" cxnId="{0D3CD3E0-4752-44EE-90F2-A3D601981C26}">
      <dgm:prSet/>
      <dgm:spPr/>
      <dgm:t>
        <a:bodyPr/>
        <a:lstStyle/>
        <a:p>
          <a:endParaRPr lang="ru-RU"/>
        </a:p>
      </dgm:t>
    </dgm:pt>
    <dgm:pt modelId="{90DAA3A0-316A-4171-A5CF-05950B0C5B93}" type="sibTrans" cxnId="{0D3CD3E0-4752-44EE-90F2-A3D601981C26}">
      <dgm:prSet/>
      <dgm:spPr/>
      <dgm:t>
        <a:bodyPr/>
        <a:lstStyle/>
        <a:p>
          <a:endParaRPr lang="ru-RU"/>
        </a:p>
      </dgm:t>
    </dgm:pt>
    <dgm:pt modelId="{64E6EC90-FD92-4302-8CD5-9083FFAE49E0}">
      <dgm:prSet/>
      <dgm:spPr/>
      <dgm:t>
        <a:bodyPr/>
        <a:lstStyle/>
        <a:p>
          <a:r>
            <a:rPr lang="en-US" dirty="0" smtClean="0"/>
            <a:t>MAXLENGTH</a:t>
          </a:r>
          <a:endParaRPr lang="ru-RU" dirty="0" smtClean="0"/>
        </a:p>
      </dgm:t>
    </dgm:pt>
    <dgm:pt modelId="{6DD45F1A-13A5-48FC-9DF5-A082984F43F2}" type="parTrans" cxnId="{06B15A55-9A31-4032-9EAA-D889EB4EDD80}">
      <dgm:prSet/>
      <dgm:spPr/>
      <dgm:t>
        <a:bodyPr/>
        <a:lstStyle/>
        <a:p>
          <a:endParaRPr lang="ru-RU"/>
        </a:p>
      </dgm:t>
    </dgm:pt>
    <dgm:pt modelId="{A588F549-F886-4D4E-8BAD-0D2676206FCB}" type="sibTrans" cxnId="{06B15A55-9A31-4032-9EAA-D889EB4EDD80}">
      <dgm:prSet/>
      <dgm:spPr/>
      <dgm:t>
        <a:bodyPr/>
        <a:lstStyle/>
        <a:p>
          <a:endParaRPr lang="ru-RU"/>
        </a:p>
      </dgm:t>
    </dgm:pt>
    <dgm:pt modelId="{B07C26EF-7AFA-4313-A922-BDB4C83C37BB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ім'я змінної, в якій зберігається введене значення;</a:t>
          </a:r>
          <a:endParaRPr lang="ru-RU" dirty="0"/>
        </a:p>
      </dgm:t>
    </dgm:pt>
    <dgm:pt modelId="{A4B67F21-CB84-426C-843B-311E2BA54BAB}" type="parTrans" cxnId="{5D177DA4-2EEF-4345-9024-E087D66E04A1}">
      <dgm:prSet/>
      <dgm:spPr/>
      <dgm:t>
        <a:bodyPr/>
        <a:lstStyle/>
        <a:p>
          <a:endParaRPr lang="ru-RU"/>
        </a:p>
      </dgm:t>
    </dgm:pt>
    <dgm:pt modelId="{5FBC2D36-7F7D-47ED-A2E4-98DCF35C7E3E}" type="sibTrans" cxnId="{5D177DA4-2EEF-4345-9024-E087D66E04A1}">
      <dgm:prSet/>
      <dgm:spPr/>
      <dgm:t>
        <a:bodyPr/>
        <a:lstStyle/>
        <a:p>
          <a:endParaRPr lang="ru-RU"/>
        </a:p>
      </dgm:t>
    </dgm:pt>
    <dgm:pt modelId="{C38159FA-41BA-4893-A93F-EDB74533FB5F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початкове значення;</a:t>
          </a:r>
          <a:endParaRPr lang="ru-RU" dirty="0" smtClean="0"/>
        </a:p>
      </dgm:t>
    </dgm:pt>
    <dgm:pt modelId="{319095BC-9344-45E0-8321-6E3490B4F8EB}" type="parTrans" cxnId="{E8302E90-DB64-418F-89AE-9FDB6C146CAD}">
      <dgm:prSet/>
      <dgm:spPr/>
      <dgm:t>
        <a:bodyPr/>
        <a:lstStyle/>
        <a:p>
          <a:endParaRPr lang="ru-RU"/>
        </a:p>
      </dgm:t>
    </dgm:pt>
    <dgm:pt modelId="{CC7201B8-FA99-4B3B-B422-8C38CE628119}" type="sibTrans" cxnId="{E8302E90-DB64-418F-89AE-9FDB6C146CAD}">
      <dgm:prSet/>
      <dgm:spPr/>
      <dgm:t>
        <a:bodyPr/>
        <a:lstStyle/>
        <a:p>
          <a:endParaRPr lang="ru-RU"/>
        </a:p>
      </dgm:t>
    </dgm:pt>
    <dgm:pt modelId="{FE2CD90F-F871-4336-8B07-F7B8238F77C5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довжина текстового поля;</a:t>
          </a:r>
          <a:endParaRPr lang="ru-RU" dirty="0" smtClean="0"/>
        </a:p>
      </dgm:t>
    </dgm:pt>
    <dgm:pt modelId="{71D1D4CC-7ECA-4ECD-8125-65728A49C9CB}" type="parTrans" cxnId="{BABBD80A-EE5C-480B-A7FC-685AC49A9009}">
      <dgm:prSet/>
      <dgm:spPr/>
      <dgm:t>
        <a:bodyPr/>
        <a:lstStyle/>
        <a:p>
          <a:endParaRPr lang="ru-RU"/>
        </a:p>
      </dgm:t>
    </dgm:pt>
    <dgm:pt modelId="{DC7F99D3-4009-4A87-8AE7-CEF93FAF307D}" type="sibTrans" cxnId="{BABBD80A-EE5C-480B-A7FC-685AC49A9009}">
      <dgm:prSet/>
      <dgm:spPr/>
      <dgm:t>
        <a:bodyPr/>
        <a:lstStyle/>
        <a:p>
          <a:endParaRPr lang="ru-RU"/>
        </a:p>
      </dgm:t>
    </dgm:pt>
    <dgm:pt modelId="{B1D33607-BFA9-44C5-A533-C14E90FC2148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максимальна кількість символів для введення.</a:t>
          </a:r>
          <a:endParaRPr lang="ru-RU" dirty="0" smtClean="0"/>
        </a:p>
      </dgm:t>
    </dgm:pt>
    <dgm:pt modelId="{E1A72253-20F0-4FE5-8D26-C1A499FD4F2B}" type="parTrans" cxnId="{8F28E4F8-23D1-4737-9C4F-E7698210CD8C}">
      <dgm:prSet/>
      <dgm:spPr/>
      <dgm:t>
        <a:bodyPr/>
        <a:lstStyle/>
        <a:p>
          <a:endParaRPr lang="ru-RU"/>
        </a:p>
      </dgm:t>
    </dgm:pt>
    <dgm:pt modelId="{1590054D-4958-4650-B321-08E498AAB331}" type="sibTrans" cxnId="{8F28E4F8-23D1-4737-9C4F-E7698210CD8C}">
      <dgm:prSet/>
      <dgm:spPr/>
      <dgm:t>
        <a:bodyPr/>
        <a:lstStyle/>
        <a:p>
          <a:endParaRPr lang="ru-RU"/>
        </a:p>
      </dgm:t>
    </dgm:pt>
    <dgm:pt modelId="{BD2BD0E6-4E09-4E71-B5B9-CD953BF1ED8F}" type="pres">
      <dgm:prSet presAssocID="{B9C61108-3244-4AED-97D9-838D5FEBE5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783712-349E-4058-9DBE-D3DBBACC2C7B}" type="pres">
      <dgm:prSet presAssocID="{0A1B446C-5768-400A-A4D5-A4BE1EE62261}" presName="linNode" presStyleCnt="0"/>
      <dgm:spPr/>
    </dgm:pt>
    <dgm:pt modelId="{F086D682-4649-4AA2-BDA0-A536F67B0602}" type="pres">
      <dgm:prSet presAssocID="{0A1B446C-5768-400A-A4D5-A4BE1EE62261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68949-FA5E-479E-8816-ECC8EA79B6A4}" type="pres">
      <dgm:prSet presAssocID="{0A1B446C-5768-400A-A4D5-A4BE1EE62261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9771338-2FA8-49BD-B860-DE549FABE73B}" type="pres">
      <dgm:prSet presAssocID="{7866A886-02A4-4A50-A41D-6D71420A724A}" presName="sp" presStyleCnt="0"/>
      <dgm:spPr/>
    </dgm:pt>
    <dgm:pt modelId="{A2018D59-E012-4B5B-8A36-11C857B53F47}" type="pres">
      <dgm:prSet presAssocID="{24FFB1F0-101E-4AEB-BA00-12C794EA2BD7}" presName="linNode" presStyleCnt="0"/>
      <dgm:spPr/>
    </dgm:pt>
    <dgm:pt modelId="{D6981C12-A185-427B-9DA0-477BC4D088DF}" type="pres">
      <dgm:prSet presAssocID="{24FFB1F0-101E-4AEB-BA00-12C794EA2BD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E919B5-E807-46BA-BD39-EAA55C7ADFE5}" type="pres">
      <dgm:prSet presAssocID="{24FFB1F0-101E-4AEB-BA00-12C794EA2BD7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CC212-44CF-4889-9A9F-DEDDD269617B}" type="pres">
      <dgm:prSet presAssocID="{A33EECF7-CA27-4C51-8130-EF165A5FDEE3}" presName="sp" presStyleCnt="0"/>
      <dgm:spPr/>
    </dgm:pt>
    <dgm:pt modelId="{FE4C0DAE-427C-4D32-9B39-12D89E25CC05}" type="pres">
      <dgm:prSet presAssocID="{0DDCCCB6-C411-407A-8F2F-D6C39940C7C1}" presName="linNode" presStyleCnt="0"/>
      <dgm:spPr/>
    </dgm:pt>
    <dgm:pt modelId="{19C3D7B3-01CA-4529-A7C5-9617B91DCFC9}" type="pres">
      <dgm:prSet presAssocID="{0DDCCCB6-C411-407A-8F2F-D6C39940C7C1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225FF2-7248-42D9-946D-EB26F10FDFF4}" type="pres">
      <dgm:prSet presAssocID="{0DDCCCB6-C411-407A-8F2F-D6C39940C7C1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8169D8-4E81-4693-9EDC-FEE758914990}" type="pres">
      <dgm:prSet presAssocID="{90DAA3A0-316A-4171-A5CF-05950B0C5B93}" presName="sp" presStyleCnt="0"/>
      <dgm:spPr/>
    </dgm:pt>
    <dgm:pt modelId="{8C373AA8-11E9-4C38-942C-DA9F334F134E}" type="pres">
      <dgm:prSet presAssocID="{64E6EC90-FD92-4302-8CD5-9083FFAE49E0}" presName="linNode" presStyleCnt="0"/>
      <dgm:spPr/>
    </dgm:pt>
    <dgm:pt modelId="{8B4BFA9A-52D0-4387-89C1-85944F5EFE90}" type="pres">
      <dgm:prSet presAssocID="{64E6EC90-FD92-4302-8CD5-9083FFAE49E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664BF2-E812-4CAC-8229-91F9C1F305B9}" type="pres">
      <dgm:prSet presAssocID="{64E6EC90-FD92-4302-8CD5-9083FFAE49E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28E4F8-23D1-4737-9C4F-E7698210CD8C}" srcId="{64E6EC90-FD92-4302-8CD5-9083FFAE49E0}" destId="{B1D33607-BFA9-44C5-A533-C14E90FC2148}" srcOrd="0" destOrd="0" parTransId="{E1A72253-20F0-4FE5-8D26-C1A499FD4F2B}" sibTransId="{1590054D-4958-4650-B321-08E498AAB331}"/>
    <dgm:cxn modelId="{99DAD611-1195-45C1-A9F6-E16B38488323}" type="presOf" srcId="{FE2CD90F-F871-4336-8B07-F7B8238F77C5}" destId="{1B225FF2-7248-42D9-946D-EB26F10FDFF4}" srcOrd="0" destOrd="0" presId="urn:microsoft.com/office/officeart/2005/8/layout/vList5"/>
    <dgm:cxn modelId="{FFF16B44-2B32-4AD9-AD10-209FA645DF62}" srcId="{B9C61108-3244-4AED-97D9-838D5FEBE5D4}" destId="{24FFB1F0-101E-4AEB-BA00-12C794EA2BD7}" srcOrd="1" destOrd="0" parTransId="{9EB8D074-0784-47A0-A7DC-77CF9F36A2DC}" sibTransId="{A33EECF7-CA27-4C51-8130-EF165A5FDEE3}"/>
    <dgm:cxn modelId="{06B15A55-9A31-4032-9EAA-D889EB4EDD80}" srcId="{B9C61108-3244-4AED-97D9-838D5FEBE5D4}" destId="{64E6EC90-FD92-4302-8CD5-9083FFAE49E0}" srcOrd="3" destOrd="0" parTransId="{6DD45F1A-13A5-48FC-9DF5-A082984F43F2}" sibTransId="{A588F549-F886-4D4E-8BAD-0D2676206FCB}"/>
    <dgm:cxn modelId="{22182FC9-C39D-47D5-B2D0-3A4D3B51591C}" srcId="{B9C61108-3244-4AED-97D9-838D5FEBE5D4}" destId="{0A1B446C-5768-400A-A4D5-A4BE1EE62261}" srcOrd="0" destOrd="0" parTransId="{F5E6E5CE-BC4B-4E8A-A543-3EBD8D17272E}" sibTransId="{7866A886-02A4-4A50-A41D-6D71420A724A}"/>
    <dgm:cxn modelId="{2656D6B5-8135-46BA-9EEE-7D596F1C460A}" type="presOf" srcId="{0A1B446C-5768-400A-A4D5-A4BE1EE62261}" destId="{F086D682-4649-4AA2-BDA0-A536F67B0602}" srcOrd="0" destOrd="0" presId="urn:microsoft.com/office/officeart/2005/8/layout/vList5"/>
    <dgm:cxn modelId="{630D90C3-A944-430B-8CA6-DEA2325CFAD3}" type="presOf" srcId="{0DDCCCB6-C411-407A-8F2F-D6C39940C7C1}" destId="{19C3D7B3-01CA-4529-A7C5-9617B91DCFC9}" srcOrd="0" destOrd="0" presId="urn:microsoft.com/office/officeart/2005/8/layout/vList5"/>
    <dgm:cxn modelId="{0D3CD3E0-4752-44EE-90F2-A3D601981C26}" srcId="{B9C61108-3244-4AED-97D9-838D5FEBE5D4}" destId="{0DDCCCB6-C411-407A-8F2F-D6C39940C7C1}" srcOrd="2" destOrd="0" parTransId="{3A206863-A814-4625-954A-235C18A498AD}" sibTransId="{90DAA3A0-316A-4171-A5CF-05950B0C5B93}"/>
    <dgm:cxn modelId="{E8302E90-DB64-418F-89AE-9FDB6C146CAD}" srcId="{24FFB1F0-101E-4AEB-BA00-12C794EA2BD7}" destId="{C38159FA-41BA-4893-A93F-EDB74533FB5F}" srcOrd="0" destOrd="0" parTransId="{319095BC-9344-45E0-8321-6E3490B4F8EB}" sibTransId="{CC7201B8-FA99-4B3B-B422-8C38CE628119}"/>
    <dgm:cxn modelId="{BABBD80A-EE5C-480B-A7FC-685AC49A9009}" srcId="{0DDCCCB6-C411-407A-8F2F-D6C39940C7C1}" destId="{FE2CD90F-F871-4336-8B07-F7B8238F77C5}" srcOrd="0" destOrd="0" parTransId="{71D1D4CC-7ECA-4ECD-8125-65728A49C9CB}" sibTransId="{DC7F99D3-4009-4A87-8AE7-CEF93FAF307D}"/>
    <dgm:cxn modelId="{977F1335-6CD6-4465-8AAA-D43074B04279}" type="presOf" srcId="{B9C61108-3244-4AED-97D9-838D5FEBE5D4}" destId="{BD2BD0E6-4E09-4E71-B5B9-CD953BF1ED8F}" srcOrd="0" destOrd="0" presId="urn:microsoft.com/office/officeart/2005/8/layout/vList5"/>
    <dgm:cxn modelId="{1B4967F3-754F-4DF8-8C4D-87F9C9D9E91D}" type="presOf" srcId="{64E6EC90-FD92-4302-8CD5-9083FFAE49E0}" destId="{8B4BFA9A-52D0-4387-89C1-85944F5EFE90}" srcOrd="0" destOrd="0" presId="urn:microsoft.com/office/officeart/2005/8/layout/vList5"/>
    <dgm:cxn modelId="{AD4BCA7A-9E8A-4672-9A34-D57BCA0120DB}" type="presOf" srcId="{B07C26EF-7AFA-4313-A922-BDB4C83C37BB}" destId="{F6C68949-FA5E-479E-8816-ECC8EA79B6A4}" srcOrd="0" destOrd="0" presId="urn:microsoft.com/office/officeart/2005/8/layout/vList5"/>
    <dgm:cxn modelId="{1F1C5C76-8A86-4A2B-BB5D-2242A203C8C9}" type="presOf" srcId="{C38159FA-41BA-4893-A93F-EDB74533FB5F}" destId="{23E919B5-E807-46BA-BD39-EAA55C7ADFE5}" srcOrd="0" destOrd="0" presId="urn:microsoft.com/office/officeart/2005/8/layout/vList5"/>
    <dgm:cxn modelId="{5D177DA4-2EEF-4345-9024-E087D66E04A1}" srcId="{0A1B446C-5768-400A-A4D5-A4BE1EE62261}" destId="{B07C26EF-7AFA-4313-A922-BDB4C83C37BB}" srcOrd="0" destOrd="0" parTransId="{A4B67F21-CB84-426C-843B-311E2BA54BAB}" sibTransId="{5FBC2D36-7F7D-47ED-A2E4-98DCF35C7E3E}"/>
    <dgm:cxn modelId="{1E3B957B-3DF7-410C-BE9C-CFF87C3ECA63}" type="presOf" srcId="{B1D33607-BFA9-44C5-A533-C14E90FC2148}" destId="{81664BF2-E812-4CAC-8229-91F9C1F305B9}" srcOrd="0" destOrd="0" presId="urn:microsoft.com/office/officeart/2005/8/layout/vList5"/>
    <dgm:cxn modelId="{84A6D68A-6E48-4ABB-B692-164E56B0E128}" type="presOf" srcId="{24FFB1F0-101E-4AEB-BA00-12C794EA2BD7}" destId="{D6981C12-A185-427B-9DA0-477BC4D088DF}" srcOrd="0" destOrd="0" presId="urn:microsoft.com/office/officeart/2005/8/layout/vList5"/>
    <dgm:cxn modelId="{30E35E0F-0FA8-42F0-821D-CF6470D9593C}" type="presParOf" srcId="{BD2BD0E6-4E09-4E71-B5B9-CD953BF1ED8F}" destId="{16783712-349E-4058-9DBE-D3DBBACC2C7B}" srcOrd="0" destOrd="0" presId="urn:microsoft.com/office/officeart/2005/8/layout/vList5"/>
    <dgm:cxn modelId="{DA7D3172-1526-4E1D-92FE-FB2316A73D34}" type="presParOf" srcId="{16783712-349E-4058-9DBE-D3DBBACC2C7B}" destId="{F086D682-4649-4AA2-BDA0-A536F67B0602}" srcOrd="0" destOrd="0" presId="urn:microsoft.com/office/officeart/2005/8/layout/vList5"/>
    <dgm:cxn modelId="{B4A7015D-3000-405D-BBD0-2AA764F2CBF8}" type="presParOf" srcId="{16783712-349E-4058-9DBE-D3DBBACC2C7B}" destId="{F6C68949-FA5E-479E-8816-ECC8EA79B6A4}" srcOrd="1" destOrd="0" presId="urn:microsoft.com/office/officeart/2005/8/layout/vList5"/>
    <dgm:cxn modelId="{26FC8DA4-6635-470D-8B22-C9506C1CC449}" type="presParOf" srcId="{BD2BD0E6-4E09-4E71-B5B9-CD953BF1ED8F}" destId="{A9771338-2FA8-49BD-B860-DE549FABE73B}" srcOrd="1" destOrd="0" presId="urn:microsoft.com/office/officeart/2005/8/layout/vList5"/>
    <dgm:cxn modelId="{A9970227-5F7F-408A-85A4-4CF74017F6D2}" type="presParOf" srcId="{BD2BD0E6-4E09-4E71-B5B9-CD953BF1ED8F}" destId="{A2018D59-E012-4B5B-8A36-11C857B53F47}" srcOrd="2" destOrd="0" presId="urn:microsoft.com/office/officeart/2005/8/layout/vList5"/>
    <dgm:cxn modelId="{5AD3C081-9ADB-4F65-9D86-41D41662AE83}" type="presParOf" srcId="{A2018D59-E012-4B5B-8A36-11C857B53F47}" destId="{D6981C12-A185-427B-9DA0-477BC4D088DF}" srcOrd="0" destOrd="0" presId="urn:microsoft.com/office/officeart/2005/8/layout/vList5"/>
    <dgm:cxn modelId="{AF857C61-46D6-466E-9CEC-162651347E5C}" type="presParOf" srcId="{A2018D59-E012-4B5B-8A36-11C857B53F47}" destId="{23E919B5-E807-46BA-BD39-EAA55C7ADFE5}" srcOrd="1" destOrd="0" presId="urn:microsoft.com/office/officeart/2005/8/layout/vList5"/>
    <dgm:cxn modelId="{0B55CB46-E811-49FD-9F9E-FBD37FD9EB9D}" type="presParOf" srcId="{BD2BD0E6-4E09-4E71-B5B9-CD953BF1ED8F}" destId="{31BCC212-44CF-4889-9A9F-DEDDD269617B}" srcOrd="3" destOrd="0" presId="urn:microsoft.com/office/officeart/2005/8/layout/vList5"/>
    <dgm:cxn modelId="{FCDD695B-B021-459B-B35A-C4DB9A03EC39}" type="presParOf" srcId="{BD2BD0E6-4E09-4E71-B5B9-CD953BF1ED8F}" destId="{FE4C0DAE-427C-4D32-9B39-12D89E25CC05}" srcOrd="4" destOrd="0" presId="urn:microsoft.com/office/officeart/2005/8/layout/vList5"/>
    <dgm:cxn modelId="{00CBA2F5-C740-485D-B6AB-91093B411452}" type="presParOf" srcId="{FE4C0DAE-427C-4D32-9B39-12D89E25CC05}" destId="{19C3D7B3-01CA-4529-A7C5-9617B91DCFC9}" srcOrd="0" destOrd="0" presId="urn:microsoft.com/office/officeart/2005/8/layout/vList5"/>
    <dgm:cxn modelId="{6D7867CD-405D-4A07-851A-B4B0AF387AF4}" type="presParOf" srcId="{FE4C0DAE-427C-4D32-9B39-12D89E25CC05}" destId="{1B225FF2-7248-42D9-946D-EB26F10FDFF4}" srcOrd="1" destOrd="0" presId="urn:microsoft.com/office/officeart/2005/8/layout/vList5"/>
    <dgm:cxn modelId="{5485D997-8473-4923-838F-38DA5B0A551F}" type="presParOf" srcId="{BD2BD0E6-4E09-4E71-B5B9-CD953BF1ED8F}" destId="{FB8169D8-4E81-4693-9EDC-FEE758914990}" srcOrd="5" destOrd="0" presId="urn:microsoft.com/office/officeart/2005/8/layout/vList5"/>
    <dgm:cxn modelId="{51CD47D2-00AB-4931-BFC9-902FFD39A600}" type="presParOf" srcId="{BD2BD0E6-4E09-4E71-B5B9-CD953BF1ED8F}" destId="{8C373AA8-11E9-4C38-942C-DA9F334F134E}" srcOrd="6" destOrd="0" presId="urn:microsoft.com/office/officeart/2005/8/layout/vList5"/>
    <dgm:cxn modelId="{8DEC4A17-15BC-4FB3-AEAF-CB313DAE7685}" type="presParOf" srcId="{8C373AA8-11E9-4C38-942C-DA9F334F134E}" destId="{8B4BFA9A-52D0-4387-89C1-85944F5EFE90}" srcOrd="0" destOrd="0" presId="urn:microsoft.com/office/officeart/2005/8/layout/vList5"/>
    <dgm:cxn modelId="{C4D7A0C3-5A10-4568-8D53-6497D3BF4B47}" type="presParOf" srcId="{8C373AA8-11E9-4C38-942C-DA9F334F134E}" destId="{81664BF2-E812-4CAC-8229-91F9C1F305B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9E4A9E6-D125-4629-AB6F-7C91355BBC7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AB5D512-4814-4272-884C-DE43627DFAE2}">
      <dgm:prSet phldrT="[Текст]"/>
      <dgm:spPr/>
      <dgm:t>
        <a:bodyPr/>
        <a:lstStyle/>
        <a:p>
          <a:r>
            <a:rPr lang="en-US" dirty="0" smtClean="0"/>
            <a:t>ROWS</a:t>
          </a:r>
          <a:endParaRPr lang="ru-RU" dirty="0"/>
        </a:p>
      </dgm:t>
    </dgm:pt>
    <dgm:pt modelId="{29C33A84-3275-4086-8283-9F73CBCB01DC}" type="parTrans" cxnId="{A2F5C862-D496-496D-B0DD-17D89E530959}">
      <dgm:prSet/>
      <dgm:spPr/>
      <dgm:t>
        <a:bodyPr/>
        <a:lstStyle/>
        <a:p>
          <a:endParaRPr lang="ru-RU"/>
        </a:p>
      </dgm:t>
    </dgm:pt>
    <dgm:pt modelId="{27938D6F-021B-46FE-9381-1FC90FDB3F6F}" type="sibTrans" cxnId="{A2F5C862-D496-496D-B0DD-17D89E530959}">
      <dgm:prSet/>
      <dgm:spPr/>
      <dgm:t>
        <a:bodyPr/>
        <a:lstStyle/>
        <a:p>
          <a:endParaRPr lang="ru-RU"/>
        </a:p>
      </dgm:t>
    </dgm:pt>
    <dgm:pt modelId="{7AB15B65-DEEA-4DDD-B82C-47261741172A}">
      <dgm:prSet/>
      <dgm:spPr/>
      <dgm:t>
        <a:bodyPr/>
        <a:lstStyle/>
        <a:p>
          <a:r>
            <a:rPr lang="en-US" dirty="0" smtClean="0"/>
            <a:t>COLS</a:t>
          </a:r>
          <a:endParaRPr lang="ru-RU" dirty="0" smtClean="0"/>
        </a:p>
      </dgm:t>
    </dgm:pt>
    <dgm:pt modelId="{3A84C578-D0F7-4A5F-8E4F-399D6CA92EBA}" type="parTrans" cxnId="{8E9A3CBB-1227-4247-B863-898F0030FE55}">
      <dgm:prSet/>
      <dgm:spPr/>
      <dgm:t>
        <a:bodyPr/>
        <a:lstStyle/>
        <a:p>
          <a:endParaRPr lang="ru-RU"/>
        </a:p>
      </dgm:t>
    </dgm:pt>
    <dgm:pt modelId="{8A43C3E1-CA5D-410C-B64E-7E53BD6A023A}" type="sibTrans" cxnId="{8E9A3CBB-1227-4247-B863-898F0030FE55}">
      <dgm:prSet/>
      <dgm:spPr/>
      <dgm:t>
        <a:bodyPr/>
        <a:lstStyle/>
        <a:p>
          <a:endParaRPr lang="ru-RU"/>
        </a:p>
      </dgm:t>
    </dgm:pt>
    <dgm:pt modelId="{B0959B19-0605-41AB-B0D6-51C8CCDABF0D}">
      <dgm:prSet/>
      <dgm:spPr/>
      <dgm:t>
        <a:bodyPr/>
        <a:lstStyle/>
        <a:p>
          <a:r>
            <a:rPr lang="en-US" dirty="0" smtClean="0"/>
            <a:t>WRAP</a:t>
          </a:r>
          <a:endParaRPr lang="ru-RU" dirty="0" smtClean="0"/>
        </a:p>
      </dgm:t>
    </dgm:pt>
    <dgm:pt modelId="{D71C6F0A-361F-4C0F-8B03-FE04ECF67324}" type="parTrans" cxnId="{409A10C8-498F-48F3-80CC-B9098FCBAAC7}">
      <dgm:prSet/>
      <dgm:spPr/>
      <dgm:t>
        <a:bodyPr/>
        <a:lstStyle/>
        <a:p>
          <a:endParaRPr lang="ru-RU"/>
        </a:p>
      </dgm:t>
    </dgm:pt>
    <dgm:pt modelId="{5CE00A61-E558-47C3-88DE-DD6E509ED103}" type="sibTrans" cxnId="{409A10C8-498F-48F3-80CC-B9098FCBAAC7}">
      <dgm:prSet/>
      <dgm:spPr/>
      <dgm:t>
        <a:bodyPr/>
        <a:lstStyle/>
        <a:p>
          <a:endParaRPr lang="ru-RU"/>
        </a:p>
      </dgm:t>
    </dgm:pt>
    <dgm:pt modelId="{A4A0DE3C-7654-4690-848A-9A52F8665B00}">
      <dgm:prSet/>
      <dgm:spPr/>
      <dgm:t>
        <a:bodyPr/>
        <a:lstStyle/>
        <a:p>
          <a:r>
            <a:rPr lang="en-US" dirty="0" smtClean="0"/>
            <a:t>NAME</a:t>
          </a:r>
          <a:endParaRPr lang="ru-RU" dirty="0" smtClean="0"/>
        </a:p>
      </dgm:t>
    </dgm:pt>
    <dgm:pt modelId="{97B2EDC9-FC81-40AD-814F-865656281162}" type="parTrans" cxnId="{3A61C5B1-F647-4D8B-9EF8-BB2B074189AE}">
      <dgm:prSet/>
      <dgm:spPr/>
      <dgm:t>
        <a:bodyPr/>
        <a:lstStyle/>
        <a:p>
          <a:endParaRPr lang="ru-RU"/>
        </a:p>
      </dgm:t>
    </dgm:pt>
    <dgm:pt modelId="{01384C1F-FE6C-4AB1-9AEE-E65939D59755}" type="sibTrans" cxnId="{3A61C5B1-F647-4D8B-9EF8-BB2B074189AE}">
      <dgm:prSet/>
      <dgm:spPr/>
      <dgm:t>
        <a:bodyPr/>
        <a:lstStyle/>
        <a:p>
          <a:endParaRPr lang="ru-RU"/>
        </a:p>
      </dgm:t>
    </dgm:pt>
    <dgm:pt modelId="{17AF093B-B6C6-459B-8328-BC4C8B8087B8}">
      <dgm:prSet phldrT="[Текст]"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висота текстового прямокутника в символах;</a:t>
          </a:r>
          <a:endParaRPr lang="ru-RU" dirty="0"/>
        </a:p>
      </dgm:t>
    </dgm:pt>
    <dgm:pt modelId="{6C38B1EC-238D-4726-BEA9-26B306AC96AC}" type="parTrans" cxnId="{40F3F9DF-3196-4F15-B0F3-ABFC6118A9CD}">
      <dgm:prSet/>
      <dgm:spPr/>
      <dgm:t>
        <a:bodyPr/>
        <a:lstStyle/>
        <a:p>
          <a:endParaRPr lang="ru-RU"/>
        </a:p>
      </dgm:t>
    </dgm:pt>
    <dgm:pt modelId="{BC2F0887-7C66-43B2-8302-85B3AAD87441}" type="sibTrans" cxnId="{40F3F9DF-3196-4F15-B0F3-ABFC6118A9CD}">
      <dgm:prSet/>
      <dgm:spPr/>
      <dgm:t>
        <a:bodyPr/>
        <a:lstStyle/>
        <a:p>
          <a:endParaRPr lang="ru-RU"/>
        </a:p>
      </dgm:t>
    </dgm:pt>
    <dgm:pt modelId="{5097528C-0044-4EE3-9BD9-1D7EDD51360E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ширина текстового прямокутника в символах;</a:t>
          </a:r>
          <a:endParaRPr lang="ru-RU" dirty="0" smtClean="0"/>
        </a:p>
      </dgm:t>
    </dgm:pt>
    <dgm:pt modelId="{23B0386A-3A2D-4D1F-982D-F0272030781F}" type="parTrans" cxnId="{E5FB4823-D4AD-4EDF-AA5B-F5BB31F2446F}">
      <dgm:prSet/>
      <dgm:spPr/>
      <dgm:t>
        <a:bodyPr/>
        <a:lstStyle/>
        <a:p>
          <a:endParaRPr lang="ru-RU"/>
        </a:p>
      </dgm:t>
    </dgm:pt>
    <dgm:pt modelId="{8D88F593-8745-4D98-96E8-B07A3121C538}" type="sibTrans" cxnId="{E5FB4823-D4AD-4EDF-AA5B-F5BB31F2446F}">
      <dgm:prSet/>
      <dgm:spPr/>
      <dgm:t>
        <a:bodyPr/>
        <a:lstStyle/>
        <a:p>
          <a:endParaRPr lang="ru-RU"/>
        </a:p>
      </dgm:t>
    </dgm:pt>
    <dgm:pt modelId="{7EA79651-189A-492F-98C9-40B961BB8A47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визначення способу переходу на інший рядок </a:t>
          </a:r>
          <a:r>
            <a:rPr lang="ru-RU" dirty="0" smtClean="0"/>
            <a:t>(</a:t>
          </a:r>
          <a:r>
            <a:rPr lang="en-US" dirty="0" smtClean="0"/>
            <a:t>off</a:t>
          </a:r>
          <a:r>
            <a:rPr lang="ru-RU" dirty="0" smtClean="0"/>
            <a:t> — </a:t>
          </a:r>
          <a:r>
            <a:rPr lang="uk-UA" dirty="0" smtClean="0"/>
            <a:t>за допомогою клавіші </a:t>
          </a:r>
          <a:r>
            <a:rPr lang="en-US" dirty="0" smtClean="0"/>
            <a:t>Enter</a:t>
          </a:r>
          <a:r>
            <a:rPr lang="ru-RU" dirty="0" smtClean="0"/>
            <a:t>, </a:t>
          </a:r>
          <a:r>
            <a:rPr lang="en-US" dirty="0" smtClean="0"/>
            <a:t>virtual</a:t>
          </a:r>
          <a:r>
            <a:rPr lang="ru-RU" dirty="0" smtClean="0"/>
            <a:t> — </a:t>
          </a:r>
          <a:r>
            <a:rPr lang="uk-UA" dirty="0" smtClean="0"/>
            <a:t>автоматично);</a:t>
          </a:r>
          <a:endParaRPr lang="ru-RU" dirty="0" smtClean="0"/>
        </a:p>
      </dgm:t>
    </dgm:pt>
    <dgm:pt modelId="{ADCE3BDC-667D-4B64-973C-DF38AB751631}" type="parTrans" cxnId="{AAB6674D-2693-4B96-B3B4-A622529CD6B7}">
      <dgm:prSet/>
      <dgm:spPr/>
      <dgm:t>
        <a:bodyPr/>
        <a:lstStyle/>
        <a:p>
          <a:endParaRPr lang="ru-RU"/>
        </a:p>
      </dgm:t>
    </dgm:pt>
    <dgm:pt modelId="{E8958F41-A3B5-4EA9-BB94-BB12187B2A12}" type="sibTrans" cxnId="{AAB6674D-2693-4B96-B3B4-A622529CD6B7}">
      <dgm:prSet/>
      <dgm:spPr/>
      <dgm:t>
        <a:bodyPr/>
        <a:lstStyle/>
        <a:p>
          <a:endParaRPr lang="ru-RU"/>
        </a:p>
      </dgm:t>
    </dgm:pt>
    <dgm:pt modelId="{027D9414-E62D-4C9C-83AB-DF875527172D}">
      <dgm:prSet/>
      <dgm:spPr/>
      <dgm:t>
        <a:bodyPr/>
        <a:lstStyle/>
        <a:p>
          <a:r>
            <a:rPr lang="ru-RU" dirty="0" smtClean="0"/>
            <a:t> </a:t>
          </a:r>
          <a:r>
            <a:rPr lang="uk-UA" dirty="0" smtClean="0"/>
            <a:t>ім'я для доступу до текстової області з програми-сценарію.</a:t>
          </a:r>
          <a:endParaRPr lang="ru-RU" dirty="0" smtClean="0"/>
        </a:p>
      </dgm:t>
    </dgm:pt>
    <dgm:pt modelId="{4459618F-AD05-4066-8B86-2D637105F551}" type="parTrans" cxnId="{73E35103-F1C4-4654-AE9E-6B3AA35645D7}">
      <dgm:prSet/>
      <dgm:spPr/>
      <dgm:t>
        <a:bodyPr/>
        <a:lstStyle/>
        <a:p>
          <a:endParaRPr lang="ru-RU"/>
        </a:p>
      </dgm:t>
    </dgm:pt>
    <dgm:pt modelId="{4DD583F8-9C09-4AB4-A1F2-21B2CFB1A4FF}" type="sibTrans" cxnId="{73E35103-F1C4-4654-AE9E-6B3AA35645D7}">
      <dgm:prSet/>
      <dgm:spPr/>
      <dgm:t>
        <a:bodyPr/>
        <a:lstStyle/>
        <a:p>
          <a:endParaRPr lang="ru-RU"/>
        </a:p>
      </dgm:t>
    </dgm:pt>
    <dgm:pt modelId="{E194D21E-F427-4EB7-9D2C-E388232843CD}" type="pres">
      <dgm:prSet presAssocID="{79E4A9E6-D125-4629-AB6F-7C91355BBC7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DE40919-62F0-4FE1-8C84-ECAE38699E81}" type="pres">
      <dgm:prSet presAssocID="{5AB5D512-4814-4272-884C-DE43627DFAE2}" presName="linNode" presStyleCnt="0"/>
      <dgm:spPr/>
    </dgm:pt>
    <dgm:pt modelId="{F2C539F4-5C84-451C-A49B-58CA55BC7369}" type="pres">
      <dgm:prSet presAssocID="{5AB5D512-4814-4272-884C-DE43627DFAE2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4EF3CF-0B01-4E21-A13B-3EF2A6E80B4E}" type="pres">
      <dgm:prSet presAssocID="{5AB5D512-4814-4272-884C-DE43627DFAE2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132372-CA2C-46E5-9185-B8F55911C2F0}" type="pres">
      <dgm:prSet presAssocID="{27938D6F-021B-46FE-9381-1FC90FDB3F6F}" presName="sp" presStyleCnt="0"/>
      <dgm:spPr/>
    </dgm:pt>
    <dgm:pt modelId="{95C65512-97D9-426E-BFDC-842ED47E481F}" type="pres">
      <dgm:prSet presAssocID="{7AB15B65-DEEA-4DDD-B82C-47261741172A}" presName="linNode" presStyleCnt="0"/>
      <dgm:spPr/>
    </dgm:pt>
    <dgm:pt modelId="{BAD8B10D-7971-4AE8-B1E9-156C4F47A7E9}" type="pres">
      <dgm:prSet presAssocID="{7AB15B65-DEEA-4DDD-B82C-47261741172A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3C4E46-C264-4772-95F0-F49F2ABCBDDF}" type="pres">
      <dgm:prSet presAssocID="{7AB15B65-DEEA-4DDD-B82C-47261741172A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8C74B8-BB35-4F31-AC03-2C703B51B176}" type="pres">
      <dgm:prSet presAssocID="{8A43C3E1-CA5D-410C-B64E-7E53BD6A023A}" presName="sp" presStyleCnt="0"/>
      <dgm:spPr/>
    </dgm:pt>
    <dgm:pt modelId="{D79C2EF8-C735-4CAD-B05B-ECF74A5D06D7}" type="pres">
      <dgm:prSet presAssocID="{B0959B19-0605-41AB-B0D6-51C8CCDABF0D}" presName="linNode" presStyleCnt="0"/>
      <dgm:spPr/>
    </dgm:pt>
    <dgm:pt modelId="{C56C10E4-5106-4884-941F-8026000B7362}" type="pres">
      <dgm:prSet presAssocID="{B0959B19-0605-41AB-B0D6-51C8CCDABF0D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71A776-D868-4D14-87A2-90759315A184}" type="pres">
      <dgm:prSet presAssocID="{B0959B19-0605-41AB-B0D6-51C8CCDABF0D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BEB7B5-5C81-4710-89B8-85D5EE866E0A}" type="pres">
      <dgm:prSet presAssocID="{5CE00A61-E558-47C3-88DE-DD6E509ED103}" presName="sp" presStyleCnt="0"/>
      <dgm:spPr/>
    </dgm:pt>
    <dgm:pt modelId="{FC7319CA-641A-413E-9499-3E784D601402}" type="pres">
      <dgm:prSet presAssocID="{A4A0DE3C-7654-4690-848A-9A52F8665B00}" presName="linNode" presStyleCnt="0"/>
      <dgm:spPr/>
    </dgm:pt>
    <dgm:pt modelId="{63510D03-F9B0-4366-B274-1F18B1FA3D51}" type="pres">
      <dgm:prSet presAssocID="{A4A0DE3C-7654-4690-848A-9A52F8665B0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B394B-2504-4C72-8D98-A2E297F1BE69}" type="pres">
      <dgm:prSet presAssocID="{A4A0DE3C-7654-4690-848A-9A52F8665B0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C643E7-4D95-41F7-9577-26FD688A4D59}" type="presOf" srcId="{5097528C-0044-4EE3-9BD9-1D7EDD51360E}" destId="{FB3C4E46-C264-4772-95F0-F49F2ABCBDDF}" srcOrd="0" destOrd="0" presId="urn:microsoft.com/office/officeart/2005/8/layout/vList5"/>
    <dgm:cxn modelId="{60DDE1C1-E1C3-4DEE-8D12-1C7A317F3D38}" type="presOf" srcId="{7AB15B65-DEEA-4DDD-B82C-47261741172A}" destId="{BAD8B10D-7971-4AE8-B1E9-156C4F47A7E9}" srcOrd="0" destOrd="0" presId="urn:microsoft.com/office/officeart/2005/8/layout/vList5"/>
    <dgm:cxn modelId="{118B22D7-DA2D-457E-A98C-2DE79B3E6D08}" type="presOf" srcId="{A4A0DE3C-7654-4690-848A-9A52F8665B00}" destId="{63510D03-F9B0-4366-B274-1F18B1FA3D51}" srcOrd="0" destOrd="0" presId="urn:microsoft.com/office/officeart/2005/8/layout/vList5"/>
    <dgm:cxn modelId="{8E9A3CBB-1227-4247-B863-898F0030FE55}" srcId="{79E4A9E6-D125-4629-AB6F-7C91355BBC79}" destId="{7AB15B65-DEEA-4DDD-B82C-47261741172A}" srcOrd="1" destOrd="0" parTransId="{3A84C578-D0F7-4A5F-8E4F-399D6CA92EBA}" sibTransId="{8A43C3E1-CA5D-410C-B64E-7E53BD6A023A}"/>
    <dgm:cxn modelId="{AAB6674D-2693-4B96-B3B4-A622529CD6B7}" srcId="{B0959B19-0605-41AB-B0D6-51C8CCDABF0D}" destId="{7EA79651-189A-492F-98C9-40B961BB8A47}" srcOrd="0" destOrd="0" parTransId="{ADCE3BDC-667D-4B64-973C-DF38AB751631}" sibTransId="{E8958F41-A3B5-4EA9-BB94-BB12187B2A12}"/>
    <dgm:cxn modelId="{B6E63C43-DE4C-4690-BD92-A61AB1E1B4C5}" type="presOf" srcId="{7EA79651-189A-492F-98C9-40B961BB8A47}" destId="{A471A776-D868-4D14-87A2-90759315A184}" srcOrd="0" destOrd="0" presId="urn:microsoft.com/office/officeart/2005/8/layout/vList5"/>
    <dgm:cxn modelId="{E749DAA2-75CB-4321-98A0-B9A3BBEA1634}" type="presOf" srcId="{B0959B19-0605-41AB-B0D6-51C8CCDABF0D}" destId="{C56C10E4-5106-4884-941F-8026000B7362}" srcOrd="0" destOrd="0" presId="urn:microsoft.com/office/officeart/2005/8/layout/vList5"/>
    <dgm:cxn modelId="{409A10C8-498F-48F3-80CC-B9098FCBAAC7}" srcId="{79E4A9E6-D125-4629-AB6F-7C91355BBC79}" destId="{B0959B19-0605-41AB-B0D6-51C8CCDABF0D}" srcOrd="2" destOrd="0" parTransId="{D71C6F0A-361F-4C0F-8B03-FE04ECF67324}" sibTransId="{5CE00A61-E558-47C3-88DE-DD6E509ED103}"/>
    <dgm:cxn modelId="{73E35103-F1C4-4654-AE9E-6B3AA35645D7}" srcId="{A4A0DE3C-7654-4690-848A-9A52F8665B00}" destId="{027D9414-E62D-4C9C-83AB-DF875527172D}" srcOrd="0" destOrd="0" parTransId="{4459618F-AD05-4066-8B86-2D637105F551}" sibTransId="{4DD583F8-9C09-4AB4-A1F2-21B2CFB1A4FF}"/>
    <dgm:cxn modelId="{3A61C5B1-F647-4D8B-9EF8-BB2B074189AE}" srcId="{79E4A9E6-D125-4629-AB6F-7C91355BBC79}" destId="{A4A0DE3C-7654-4690-848A-9A52F8665B00}" srcOrd="3" destOrd="0" parTransId="{97B2EDC9-FC81-40AD-814F-865656281162}" sibTransId="{01384C1F-FE6C-4AB1-9AEE-E65939D59755}"/>
    <dgm:cxn modelId="{541D7B06-CB14-4B30-AC74-06487B433635}" type="presOf" srcId="{5AB5D512-4814-4272-884C-DE43627DFAE2}" destId="{F2C539F4-5C84-451C-A49B-58CA55BC7369}" srcOrd="0" destOrd="0" presId="urn:microsoft.com/office/officeart/2005/8/layout/vList5"/>
    <dgm:cxn modelId="{C5CB3E17-8FB8-45FD-A0F8-97811F4F32CA}" type="presOf" srcId="{79E4A9E6-D125-4629-AB6F-7C91355BBC79}" destId="{E194D21E-F427-4EB7-9D2C-E388232843CD}" srcOrd="0" destOrd="0" presId="urn:microsoft.com/office/officeart/2005/8/layout/vList5"/>
    <dgm:cxn modelId="{41DDE990-8BD5-4444-9E36-FE477EC221F8}" type="presOf" srcId="{17AF093B-B6C6-459B-8328-BC4C8B8087B8}" destId="{3B4EF3CF-0B01-4E21-A13B-3EF2A6E80B4E}" srcOrd="0" destOrd="0" presId="urn:microsoft.com/office/officeart/2005/8/layout/vList5"/>
    <dgm:cxn modelId="{FC5B11B4-0174-4AAE-A9CF-0C0FD0F08C59}" type="presOf" srcId="{027D9414-E62D-4C9C-83AB-DF875527172D}" destId="{072B394B-2504-4C72-8D98-A2E297F1BE69}" srcOrd="0" destOrd="0" presId="urn:microsoft.com/office/officeart/2005/8/layout/vList5"/>
    <dgm:cxn modelId="{40F3F9DF-3196-4F15-B0F3-ABFC6118A9CD}" srcId="{5AB5D512-4814-4272-884C-DE43627DFAE2}" destId="{17AF093B-B6C6-459B-8328-BC4C8B8087B8}" srcOrd="0" destOrd="0" parTransId="{6C38B1EC-238D-4726-BEA9-26B306AC96AC}" sibTransId="{BC2F0887-7C66-43B2-8302-85B3AAD87441}"/>
    <dgm:cxn modelId="{A2F5C862-D496-496D-B0DD-17D89E530959}" srcId="{79E4A9E6-D125-4629-AB6F-7C91355BBC79}" destId="{5AB5D512-4814-4272-884C-DE43627DFAE2}" srcOrd="0" destOrd="0" parTransId="{29C33A84-3275-4086-8283-9F73CBCB01DC}" sibTransId="{27938D6F-021B-46FE-9381-1FC90FDB3F6F}"/>
    <dgm:cxn modelId="{E5FB4823-D4AD-4EDF-AA5B-F5BB31F2446F}" srcId="{7AB15B65-DEEA-4DDD-B82C-47261741172A}" destId="{5097528C-0044-4EE3-9BD9-1D7EDD51360E}" srcOrd="0" destOrd="0" parTransId="{23B0386A-3A2D-4D1F-982D-F0272030781F}" sibTransId="{8D88F593-8745-4D98-96E8-B07A3121C538}"/>
    <dgm:cxn modelId="{B7D32F2B-0DAF-4505-8163-1174BE6FC284}" type="presParOf" srcId="{E194D21E-F427-4EB7-9D2C-E388232843CD}" destId="{6DE40919-62F0-4FE1-8C84-ECAE38699E81}" srcOrd="0" destOrd="0" presId="urn:microsoft.com/office/officeart/2005/8/layout/vList5"/>
    <dgm:cxn modelId="{26DCCA9F-6CED-407E-B14B-88BCCFE1344C}" type="presParOf" srcId="{6DE40919-62F0-4FE1-8C84-ECAE38699E81}" destId="{F2C539F4-5C84-451C-A49B-58CA55BC7369}" srcOrd="0" destOrd="0" presId="urn:microsoft.com/office/officeart/2005/8/layout/vList5"/>
    <dgm:cxn modelId="{A00D2745-4604-46C0-9AC5-4860DC2A8213}" type="presParOf" srcId="{6DE40919-62F0-4FE1-8C84-ECAE38699E81}" destId="{3B4EF3CF-0B01-4E21-A13B-3EF2A6E80B4E}" srcOrd="1" destOrd="0" presId="urn:microsoft.com/office/officeart/2005/8/layout/vList5"/>
    <dgm:cxn modelId="{7E85092C-2474-4C2B-9F37-990B4C4C3413}" type="presParOf" srcId="{E194D21E-F427-4EB7-9D2C-E388232843CD}" destId="{E6132372-CA2C-46E5-9185-B8F55911C2F0}" srcOrd="1" destOrd="0" presId="urn:microsoft.com/office/officeart/2005/8/layout/vList5"/>
    <dgm:cxn modelId="{DBCAF968-EC21-4BD8-8D67-5BE6E743E9EF}" type="presParOf" srcId="{E194D21E-F427-4EB7-9D2C-E388232843CD}" destId="{95C65512-97D9-426E-BFDC-842ED47E481F}" srcOrd="2" destOrd="0" presId="urn:microsoft.com/office/officeart/2005/8/layout/vList5"/>
    <dgm:cxn modelId="{D2BD5AE2-F32E-4FF4-A414-784970F1AC62}" type="presParOf" srcId="{95C65512-97D9-426E-BFDC-842ED47E481F}" destId="{BAD8B10D-7971-4AE8-B1E9-156C4F47A7E9}" srcOrd="0" destOrd="0" presId="urn:microsoft.com/office/officeart/2005/8/layout/vList5"/>
    <dgm:cxn modelId="{4A473D94-BE68-4E3F-91F3-9FB0A101EF1C}" type="presParOf" srcId="{95C65512-97D9-426E-BFDC-842ED47E481F}" destId="{FB3C4E46-C264-4772-95F0-F49F2ABCBDDF}" srcOrd="1" destOrd="0" presId="urn:microsoft.com/office/officeart/2005/8/layout/vList5"/>
    <dgm:cxn modelId="{D0614F2A-20F9-419D-A7DC-68E722E98E43}" type="presParOf" srcId="{E194D21E-F427-4EB7-9D2C-E388232843CD}" destId="{138C74B8-BB35-4F31-AC03-2C703B51B176}" srcOrd="3" destOrd="0" presId="urn:microsoft.com/office/officeart/2005/8/layout/vList5"/>
    <dgm:cxn modelId="{876EBEC9-88D8-4394-BA88-EFC1A3319371}" type="presParOf" srcId="{E194D21E-F427-4EB7-9D2C-E388232843CD}" destId="{D79C2EF8-C735-4CAD-B05B-ECF74A5D06D7}" srcOrd="4" destOrd="0" presId="urn:microsoft.com/office/officeart/2005/8/layout/vList5"/>
    <dgm:cxn modelId="{00DFDF12-2A34-4DA3-8841-92197F637F16}" type="presParOf" srcId="{D79C2EF8-C735-4CAD-B05B-ECF74A5D06D7}" destId="{C56C10E4-5106-4884-941F-8026000B7362}" srcOrd="0" destOrd="0" presId="urn:microsoft.com/office/officeart/2005/8/layout/vList5"/>
    <dgm:cxn modelId="{8D3512AC-A486-49F9-B1D6-FCB3282EC323}" type="presParOf" srcId="{D79C2EF8-C735-4CAD-B05B-ECF74A5D06D7}" destId="{A471A776-D868-4D14-87A2-90759315A184}" srcOrd="1" destOrd="0" presId="urn:microsoft.com/office/officeart/2005/8/layout/vList5"/>
    <dgm:cxn modelId="{DD329D0D-7F47-4958-863B-642FDFF281B8}" type="presParOf" srcId="{E194D21E-F427-4EB7-9D2C-E388232843CD}" destId="{99BEB7B5-5C81-4710-89B8-85D5EE866E0A}" srcOrd="5" destOrd="0" presId="urn:microsoft.com/office/officeart/2005/8/layout/vList5"/>
    <dgm:cxn modelId="{64B972FF-C6E1-4F35-AB96-569C666D0A17}" type="presParOf" srcId="{E194D21E-F427-4EB7-9D2C-E388232843CD}" destId="{FC7319CA-641A-413E-9499-3E784D601402}" srcOrd="6" destOrd="0" presId="urn:microsoft.com/office/officeart/2005/8/layout/vList5"/>
    <dgm:cxn modelId="{FA2D0B20-C978-4F76-B6BE-75CEBD8DB7C1}" type="presParOf" srcId="{FC7319CA-641A-413E-9499-3E784D601402}" destId="{63510D03-F9B0-4366-B274-1F18B1FA3D51}" srcOrd="0" destOrd="0" presId="urn:microsoft.com/office/officeart/2005/8/layout/vList5"/>
    <dgm:cxn modelId="{AD6665EC-9A8F-4E93-98B2-EE5B6EF4086F}" type="presParOf" srcId="{FC7319CA-641A-413E-9499-3E784D601402}" destId="{072B394B-2504-4C72-8D98-A2E297F1BE69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B297E9A-1D0A-48E8-85D6-0FF043CFDB89}">
      <dsp:nvSpPr>
        <dsp:cNvPr id="0" name=""/>
        <dsp:cNvSpPr/>
      </dsp:nvSpPr>
      <dsp:spPr>
        <a:xfrm rot="10800000">
          <a:off x="1572803" y="328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динамічне створення документа </a:t>
          </a:r>
          <a:r>
            <a:rPr lang="en-US" sz="1400" kern="1200" dirty="0" smtClean="0"/>
            <a:t>HTML </a:t>
          </a:r>
          <a:r>
            <a:rPr lang="uk-UA" sz="1400" kern="1200" dirty="0" smtClean="0"/>
            <a:t>за допомогою </a:t>
          </a:r>
          <a:r>
            <a:rPr lang="uk-UA" sz="1400" kern="1200" dirty="0" err="1" smtClean="0"/>
            <a:t>скриптів</a:t>
          </a:r>
          <a:r>
            <a:rPr lang="uk-UA" sz="1400" kern="1200" dirty="0" smtClean="0"/>
            <a:t>;</a:t>
          </a:r>
          <a:endParaRPr lang="ru-RU" sz="1400" kern="1200" dirty="0"/>
        </a:p>
      </dsp:txBody>
      <dsp:txXfrm rot="10800000">
        <a:off x="1572803" y="328"/>
        <a:ext cx="5746238" cy="501770"/>
      </dsp:txXfrm>
    </dsp:sp>
    <dsp:sp modelId="{BB3CFFAA-54C8-4BAD-A390-71E827894A55}">
      <dsp:nvSpPr>
        <dsp:cNvPr id="0" name=""/>
        <dsp:cNvSpPr/>
      </dsp:nvSpPr>
      <dsp:spPr>
        <a:xfrm>
          <a:off x="1321918" y="328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56B3390-4BA4-4E40-9253-EFF1A74AD48E}">
      <dsp:nvSpPr>
        <dsp:cNvPr id="0" name=""/>
        <dsp:cNvSpPr/>
      </dsp:nvSpPr>
      <dsp:spPr>
        <a:xfrm rot="10800000">
          <a:off x="1572803" y="651881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smtClean="0"/>
            <a:t>перевірка достовірності полів форм </a:t>
          </a:r>
          <a:r>
            <a:rPr lang="en-US" sz="1400" kern="1200" smtClean="0"/>
            <a:t>HTML </a:t>
          </a:r>
          <a:r>
            <a:rPr lang="uk-UA" sz="1400" kern="1200" smtClean="0"/>
            <a:t>до передавання їх на сервер;</a:t>
          </a:r>
          <a:endParaRPr lang="ru-RU" sz="1400" kern="1200" dirty="0" smtClean="0"/>
        </a:p>
      </dsp:txBody>
      <dsp:txXfrm rot="10800000">
        <a:off x="1572803" y="651881"/>
        <a:ext cx="5746238" cy="501770"/>
      </dsp:txXfrm>
    </dsp:sp>
    <dsp:sp modelId="{75C077F0-3FA4-4612-9485-1E607C419368}">
      <dsp:nvSpPr>
        <dsp:cNvPr id="0" name=""/>
        <dsp:cNvSpPr/>
      </dsp:nvSpPr>
      <dsp:spPr>
        <a:xfrm>
          <a:off x="1321918" y="651881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C61169F-424B-4E1E-85F6-11815E31D234}">
      <dsp:nvSpPr>
        <dsp:cNvPr id="0" name=""/>
        <dsp:cNvSpPr/>
      </dsp:nvSpPr>
      <dsp:spPr>
        <a:xfrm rot="10800000">
          <a:off x="1572803" y="1303434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smtClean="0"/>
            <a:t>локальне введення інформації для керування програмою;</a:t>
          </a:r>
          <a:endParaRPr lang="ru-RU" sz="1400" kern="1200" dirty="0" smtClean="0"/>
        </a:p>
      </dsp:txBody>
      <dsp:txXfrm rot="10800000">
        <a:off x="1572803" y="1303434"/>
        <a:ext cx="5746238" cy="501770"/>
      </dsp:txXfrm>
    </dsp:sp>
    <dsp:sp modelId="{C3BB896D-5E14-4F9E-BBDA-511AA182AD9C}">
      <dsp:nvSpPr>
        <dsp:cNvPr id="0" name=""/>
        <dsp:cNvSpPr/>
      </dsp:nvSpPr>
      <dsp:spPr>
        <a:xfrm>
          <a:off x="1321918" y="1303434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411E644-C3D1-44F7-A47C-0F2D2B7EEFC4}">
      <dsp:nvSpPr>
        <dsp:cNvPr id="0" name=""/>
        <dsp:cNvSpPr/>
      </dsp:nvSpPr>
      <dsp:spPr>
        <a:xfrm rot="10800000">
          <a:off x="1572803" y="1954987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надання користувачу можливості вибору операцій, виконуваних </a:t>
          </a:r>
          <a:r>
            <a:rPr lang="ru-RU" sz="1400" kern="1200" dirty="0" smtClean="0"/>
            <a:t>браузером;</a:t>
          </a:r>
          <a:endParaRPr lang="ru-RU" sz="1400" kern="1200" dirty="0" smtClean="0"/>
        </a:p>
      </dsp:txBody>
      <dsp:txXfrm rot="10800000">
        <a:off x="1572803" y="1954987"/>
        <a:ext cx="5746238" cy="501770"/>
      </dsp:txXfrm>
    </dsp:sp>
    <dsp:sp modelId="{8A2D6D67-B22C-4660-BFD3-5BD428B5DD17}">
      <dsp:nvSpPr>
        <dsp:cNvPr id="0" name=""/>
        <dsp:cNvSpPr/>
      </dsp:nvSpPr>
      <dsp:spPr>
        <a:xfrm>
          <a:off x="1321918" y="1954987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629C470-2655-49C0-B56E-CF91954BCDB9}">
      <dsp:nvSpPr>
        <dsp:cNvPr id="0" name=""/>
        <dsp:cNvSpPr/>
      </dsp:nvSpPr>
      <dsp:spPr>
        <a:xfrm rot="10800000">
          <a:off x="1572803" y="2606539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smtClean="0"/>
            <a:t>виведення повідомлень для користувача у діалогових вікнах;</a:t>
          </a:r>
          <a:endParaRPr lang="ru-RU" sz="1400" kern="1200" dirty="0" smtClean="0"/>
        </a:p>
      </dsp:txBody>
      <dsp:txXfrm rot="10800000">
        <a:off x="1572803" y="2606539"/>
        <a:ext cx="5746238" cy="501770"/>
      </dsp:txXfrm>
    </dsp:sp>
    <dsp:sp modelId="{09E75493-0613-4CCE-B2BC-62072891AF59}">
      <dsp:nvSpPr>
        <dsp:cNvPr id="0" name=""/>
        <dsp:cNvSpPr/>
      </dsp:nvSpPr>
      <dsp:spPr>
        <a:xfrm>
          <a:off x="1321918" y="2606539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8A61A9B-B898-4378-A6B7-6AE99C406FFF}">
      <dsp:nvSpPr>
        <dsp:cNvPr id="0" name=""/>
        <dsp:cNvSpPr/>
      </dsp:nvSpPr>
      <dsp:spPr>
        <a:xfrm rot="10800000">
          <a:off x="1572803" y="3258092"/>
          <a:ext cx="5746238" cy="501770"/>
        </a:xfrm>
        <a:prstGeom prst="homePlat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1267" tIns="53340" rIns="99568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локальне опрацювання форм, введення інформації користувачем.</a:t>
          </a:r>
          <a:endParaRPr lang="ru-RU" sz="1400" kern="1200" dirty="0" smtClean="0"/>
        </a:p>
      </dsp:txBody>
      <dsp:txXfrm rot="10800000">
        <a:off x="1572803" y="3258092"/>
        <a:ext cx="5746238" cy="501770"/>
      </dsp:txXfrm>
    </dsp:sp>
    <dsp:sp modelId="{0EA217BB-E260-4186-BAD0-E2EA3D8BBCE8}">
      <dsp:nvSpPr>
        <dsp:cNvPr id="0" name=""/>
        <dsp:cNvSpPr/>
      </dsp:nvSpPr>
      <dsp:spPr>
        <a:xfrm>
          <a:off x="1321918" y="3258092"/>
          <a:ext cx="501770" cy="501770"/>
        </a:xfrm>
        <a:prstGeom prst="ellipse">
          <a:avLst/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A69BC7-2765-4A75-915D-24F6774B651E}">
      <dsp:nvSpPr>
        <dsp:cNvPr id="0" name=""/>
        <dsp:cNvSpPr/>
      </dsp:nvSpPr>
      <dsp:spPr>
        <a:xfrm rot="5400000">
          <a:off x="-189764" y="191507"/>
          <a:ext cx="1265095" cy="88556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1</a:t>
          </a:r>
          <a:endParaRPr lang="ru-RU" sz="2400" kern="1200" dirty="0"/>
        </a:p>
      </dsp:txBody>
      <dsp:txXfrm rot="5400000">
        <a:off x="-189764" y="191507"/>
        <a:ext cx="1265095" cy="885566"/>
      </dsp:txXfrm>
    </dsp:sp>
    <dsp:sp modelId="{C103F367-0800-4975-B6F1-1008C940A337}">
      <dsp:nvSpPr>
        <dsp:cNvPr id="0" name=""/>
        <dsp:cNvSpPr/>
      </dsp:nvSpPr>
      <dsp:spPr>
        <a:xfrm rot="5400000">
          <a:off x="4316103" y="-3428793"/>
          <a:ext cx="822312" cy="7683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/>
            <a:t>окремі </a:t>
          </a:r>
          <a:r>
            <a:rPr lang="uk-UA" sz="1700" kern="1200" dirty="0" err="1" smtClean="0"/>
            <a:t>скрипти</a:t>
          </a:r>
          <a:r>
            <a:rPr lang="uk-UA" sz="1700" kern="1200" dirty="0" smtClean="0"/>
            <a:t> розмістити в тілі документа, там, де в їхньому використанні є потреба;</a:t>
          </a:r>
          <a:endParaRPr lang="ru-RU" sz="1700" kern="1200" dirty="0"/>
        </a:p>
      </dsp:txBody>
      <dsp:txXfrm rot="5400000">
        <a:off x="4316103" y="-3428793"/>
        <a:ext cx="822312" cy="7683385"/>
      </dsp:txXfrm>
    </dsp:sp>
    <dsp:sp modelId="{FB372B74-4625-43BE-A6CF-AA421223C357}">
      <dsp:nvSpPr>
        <dsp:cNvPr id="0" name=""/>
        <dsp:cNvSpPr/>
      </dsp:nvSpPr>
      <dsp:spPr>
        <a:xfrm rot="5400000">
          <a:off x="-189764" y="1257292"/>
          <a:ext cx="1265095" cy="88556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2</a:t>
          </a:r>
          <a:endParaRPr lang="ru-RU" sz="2400" kern="1200" dirty="0" smtClean="0"/>
        </a:p>
      </dsp:txBody>
      <dsp:txXfrm rot="5400000">
        <a:off x="-189764" y="1257292"/>
        <a:ext cx="1265095" cy="885566"/>
      </dsp:txXfrm>
    </dsp:sp>
    <dsp:sp modelId="{5987D3F4-64C7-463A-A83B-E73411B985BF}">
      <dsp:nvSpPr>
        <dsp:cNvPr id="0" name=""/>
        <dsp:cNvSpPr/>
      </dsp:nvSpPr>
      <dsp:spPr>
        <a:xfrm rot="5400000">
          <a:off x="4316103" y="-2363008"/>
          <a:ext cx="822312" cy="7683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err="1" smtClean="0"/>
            <a:t>скрипти</a:t>
          </a:r>
          <a:r>
            <a:rPr lang="uk-UA" sz="1700" kern="1200" dirty="0" smtClean="0"/>
            <a:t> (функції, оголошення об'єктів) розмістити у заголовній частині документа між </a:t>
          </a:r>
          <a:r>
            <a:rPr lang="ru-RU" sz="1700" kern="1200" dirty="0" smtClean="0"/>
            <a:t>тегами &lt;</a:t>
          </a:r>
          <a:r>
            <a:rPr lang="en-US" sz="1700" kern="1200" dirty="0" smtClean="0"/>
            <a:t>HEAD</a:t>
          </a:r>
          <a:r>
            <a:rPr lang="ru-RU" sz="1700" kern="1200" dirty="0" smtClean="0"/>
            <a:t>&gt;...&lt;/</a:t>
          </a:r>
          <a:r>
            <a:rPr lang="en-US" sz="1700" kern="1200" dirty="0" smtClean="0"/>
            <a:t>HEAD</a:t>
          </a:r>
          <a:r>
            <a:rPr lang="ru-RU" sz="1700" kern="1200" dirty="0" smtClean="0"/>
            <a:t>&gt;, </a:t>
          </a:r>
          <a:r>
            <a:rPr lang="uk-UA" sz="1700" kern="1200" dirty="0" smtClean="0"/>
            <a:t>а використовувати їх у тілі документа;</a:t>
          </a:r>
          <a:endParaRPr lang="ru-RU" sz="1700" kern="1200" dirty="0" smtClean="0"/>
        </a:p>
      </dsp:txBody>
      <dsp:txXfrm rot="5400000">
        <a:off x="4316103" y="-2363008"/>
        <a:ext cx="822312" cy="7683385"/>
      </dsp:txXfrm>
    </dsp:sp>
    <dsp:sp modelId="{F18DD561-0C72-4829-865B-94826F79C50E}">
      <dsp:nvSpPr>
        <dsp:cNvPr id="0" name=""/>
        <dsp:cNvSpPr/>
      </dsp:nvSpPr>
      <dsp:spPr>
        <a:xfrm rot="5400000">
          <a:off x="-189764" y="2323077"/>
          <a:ext cx="1265095" cy="88556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3</a:t>
          </a:r>
          <a:endParaRPr lang="ru-RU" sz="2400" kern="1200" dirty="0" smtClean="0"/>
        </a:p>
      </dsp:txBody>
      <dsp:txXfrm rot="5400000">
        <a:off x="-189764" y="2323077"/>
        <a:ext cx="1265095" cy="885566"/>
      </dsp:txXfrm>
    </dsp:sp>
    <dsp:sp modelId="{4B48435D-0E2B-4065-9A98-837ABAEAE79C}">
      <dsp:nvSpPr>
        <dsp:cNvPr id="0" name=""/>
        <dsp:cNvSpPr/>
      </dsp:nvSpPr>
      <dsp:spPr>
        <a:xfrm rot="5400000">
          <a:off x="4316103" y="-1297223"/>
          <a:ext cx="822312" cy="768338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700" kern="1200" dirty="0" smtClean="0"/>
            <a:t>зберегти </a:t>
          </a:r>
          <a:r>
            <a:rPr lang="ru-RU" sz="1700" kern="1200" dirty="0" err="1" smtClean="0"/>
            <a:t>скрипт</a:t>
          </a:r>
          <a:r>
            <a:rPr lang="ru-RU" sz="1700" kern="1200" dirty="0" smtClean="0"/>
            <a:t> </a:t>
          </a:r>
          <a:r>
            <a:rPr lang="uk-UA" sz="1700" kern="1200" dirty="0" smtClean="0"/>
            <a:t>у файлі (зазвичай із розширенням </a:t>
          </a:r>
          <a:r>
            <a:rPr lang="ru-RU" sz="1700" kern="1200" dirty="0" smtClean="0"/>
            <a:t>.</a:t>
          </a:r>
          <a:r>
            <a:rPr lang="en-US" sz="1700" kern="1200" dirty="0" err="1" smtClean="0"/>
            <a:t>js</a:t>
          </a:r>
          <a:r>
            <a:rPr lang="ru-RU" sz="1700" kern="1200" dirty="0" smtClean="0"/>
            <a:t>), </a:t>
          </a:r>
          <a:r>
            <a:rPr lang="uk-UA" sz="1700" kern="1200" dirty="0" smtClean="0"/>
            <a:t>а в документі дати посилання на нього.</a:t>
          </a:r>
          <a:endParaRPr lang="ru-RU" sz="1700" kern="1200" dirty="0" smtClean="0"/>
        </a:p>
      </dsp:txBody>
      <dsp:txXfrm rot="5400000">
        <a:off x="4316103" y="-1297223"/>
        <a:ext cx="822312" cy="768338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789E0C-7AF7-48FA-B821-0B27395DAE85}">
      <dsp:nvSpPr>
        <dsp:cNvPr id="0" name=""/>
        <dsp:cNvSpPr/>
      </dsp:nvSpPr>
      <dsp:spPr>
        <a:xfrm>
          <a:off x="2702695" y="2021"/>
          <a:ext cx="1871830" cy="47764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8575" tIns="19050" rIns="28575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500" kern="1200" dirty="0" smtClean="0"/>
            <a:t>Форма може містити</a:t>
          </a:r>
          <a:endParaRPr lang="ru-RU" sz="1500" kern="1200" dirty="0"/>
        </a:p>
      </dsp:txBody>
      <dsp:txXfrm>
        <a:off x="2702695" y="2021"/>
        <a:ext cx="1871830" cy="477641"/>
      </dsp:txXfrm>
    </dsp:sp>
    <dsp:sp modelId="{6B420CE4-D4EA-4057-9B32-3E64F56DFB45}">
      <dsp:nvSpPr>
        <dsp:cNvPr id="0" name=""/>
        <dsp:cNvSpPr/>
      </dsp:nvSpPr>
      <dsp:spPr>
        <a:xfrm>
          <a:off x="2889878" y="479663"/>
          <a:ext cx="187183" cy="35823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231"/>
              </a:lnTo>
              <a:lnTo>
                <a:pt x="187183" y="35823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33F418-DAD4-41BB-AE56-3A34A95AFD5D}">
      <dsp:nvSpPr>
        <dsp:cNvPr id="0" name=""/>
        <dsp:cNvSpPr/>
      </dsp:nvSpPr>
      <dsp:spPr>
        <a:xfrm>
          <a:off x="3077061" y="599074"/>
          <a:ext cx="2717186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поля для введення текстової інформації,</a:t>
          </a:r>
          <a:endParaRPr lang="ru-RU" sz="1400" kern="1200" dirty="0"/>
        </a:p>
      </dsp:txBody>
      <dsp:txXfrm>
        <a:off x="3077061" y="599074"/>
        <a:ext cx="2717186" cy="477641"/>
      </dsp:txXfrm>
    </dsp:sp>
    <dsp:sp modelId="{04DA8272-3D3B-464A-964B-A58AEBEE526B}">
      <dsp:nvSpPr>
        <dsp:cNvPr id="0" name=""/>
        <dsp:cNvSpPr/>
      </dsp:nvSpPr>
      <dsp:spPr>
        <a:xfrm>
          <a:off x="2889878" y="479663"/>
          <a:ext cx="187183" cy="95528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955283"/>
              </a:lnTo>
              <a:lnTo>
                <a:pt x="187183" y="95528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3C7BC9-FEC0-4E43-BF9B-6A5414E4F519}">
      <dsp:nvSpPr>
        <dsp:cNvPr id="0" name=""/>
        <dsp:cNvSpPr/>
      </dsp:nvSpPr>
      <dsp:spPr>
        <a:xfrm>
          <a:off x="3077061" y="1196126"/>
          <a:ext cx="2717186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списки для вибору заздалегідь визначених відповідей, </a:t>
          </a:r>
          <a:endParaRPr lang="ru-RU" sz="1400" kern="1200" dirty="0"/>
        </a:p>
      </dsp:txBody>
      <dsp:txXfrm>
        <a:off x="3077061" y="1196126"/>
        <a:ext cx="2717186" cy="477641"/>
      </dsp:txXfrm>
    </dsp:sp>
    <dsp:sp modelId="{A313137D-636D-4A11-AEB4-E2A7077385AE}">
      <dsp:nvSpPr>
        <dsp:cNvPr id="0" name=""/>
        <dsp:cNvSpPr/>
      </dsp:nvSpPr>
      <dsp:spPr>
        <a:xfrm>
          <a:off x="2889878" y="479663"/>
          <a:ext cx="187183" cy="15523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52336"/>
              </a:lnTo>
              <a:lnTo>
                <a:pt x="187183" y="155233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240BCE-FEF4-4DE0-98AF-A707944288F0}">
      <dsp:nvSpPr>
        <dsp:cNvPr id="0" name=""/>
        <dsp:cNvSpPr/>
      </dsp:nvSpPr>
      <dsp:spPr>
        <a:xfrm>
          <a:off x="3077061" y="1793179"/>
          <a:ext cx="2690721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прапорці, </a:t>
          </a:r>
          <a:endParaRPr lang="ru-RU" sz="1400" kern="1200" dirty="0"/>
        </a:p>
      </dsp:txBody>
      <dsp:txXfrm>
        <a:off x="3077061" y="1793179"/>
        <a:ext cx="2690721" cy="477641"/>
      </dsp:txXfrm>
    </dsp:sp>
    <dsp:sp modelId="{0D3F3FFE-C583-4C55-907B-DC419F0DDDA1}">
      <dsp:nvSpPr>
        <dsp:cNvPr id="0" name=""/>
        <dsp:cNvSpPr/>
      </dsp:nvSpPr>
      <dsp:spPr>
        <a:xfrm>
          <a:off x="2889878" y="479663"/>
          <a:ext cx="187183" cy="214938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49388"/>
              </a:lnTo>
              <a:lnTo>
                <a:pt x="187183" y="214938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1B57D25-B7D9-44C5-8766-E84EDF301DAF}">
      <dsp:nvSpPr>
        <dsp:cNvPr id="0" name=""/>
        <dsp:cNvSpPr/>
      </dsp:nvSpPr>
      <dsp:spPr>
        <a:xfrm>
          <a:off x="3077061" y="2390231"/>
          <a:ext cx="2677186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перемикачі, </a:t>
          </a:r>
          <a:endParaRPr lang="ru-RU" sz="1400" kern="1200" dirty="0"/>
        </a:p>
      </dsp:txBody>
      <dsp:txXfrm>
        <a:off x="3077061" y="2390231"/>
        <a:ext cx="2677186" cy="477641"/>
      </dsp:txXfrm>
    </dsp:sp>
    <dsp:sp modelId="{5831DFAB-86AA-4C2A-899E-175E59F5F235}">
      <dsp:nvSpPr>
        <dsp:cNvPr id="0" name=""/>
        <dsp:cNvSpPr/>
      </dsp:nvSpPr>
      <dsp:spPr>
        <a:xfrm>
          <a:off x="2889878" y="479663"/>
          <a:ext cx="206464" cy="272726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27263"/>
              </a:lnTo>
              <a:lnTo>
                <a:pt x="206464" y="272726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0330E1-470A-426D-8A94-A6FC7CD247FD}">
      <dsp:nvSpPr>
        <dsp:cNvPr id="0" name=""/>
        <dsp:cNvSpPr/>
      </dsp:nvSpPr>
      <dsp:spPr>
        <a:xfrm>
          <a:off x="3096343" y="2968106"/>
          <a:ext cx="2638631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кнопки</a:t>
          </a:r>
          <a:endParaRPr lang="ru-RU" sz="1400" kern="1200" dirty="0"/>
        </a:p>
      </dsp:txBody>
      <dsp:txXfrm>
        <a:off x="3096343" y="2968106"/>
        <a:ext cx="2638631" cy="477641"/>
      </dsp:txXfrm>
    </dsp:sp>
    <dsp:sp modelId="{85950950-13E7-4A16-9780-4AC1537916E7}">
      <dsp:nvSpPr>
        <dsp:cNvPr id="0" name=""/>
        <dsp:cNvSpPr/>
      </dsp:nvSpPr>
      <dsp:spPr>
        <a:xfrm>
          <a:off x="2889878" y="479663"/>
          <a:ext cx="187183" cy="334349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43493"/>
              </a:lnTo>
              <a:lnTo>
                <a:pt x="187183" y="334349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FE57A7-4CEA-4F8D-B34C-F1159CCD76DF}">
      <dsp:nvSpPr>
        <dsp:cNvPr id="0" name=""/>
        <dsp:cNvSpPr/>
      </dsp:nvSpPr>
      <dsp:spPr>
        <a:xfrm>
          <a:off x="3077061" y="3584336"/>
          <a:ext cx="2649972" cy="47764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17780" rIns="26670" bIns="1778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інші елементи керування. </a:t>
          </a:r>
          <a:endParaRPr lang="ru-RU" sz="1400" kern="1200" dirty="0"/>
        </a:p>
      </dsp:txBody>
      <dsp:txXfrm>
        <a:off x="3077061" y="3584336"/>
        <a:ext cx="2649972" cy="47764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6C68949-FA5E-479E-8816-ECC8EA79B6A4}">
      <dsp:nvSpPr>
        <dsp:cNvPr id="0" name=""/>
        <dsp:cNvSpPr/>
      </dsp:nvSpPr>
      <dsp:spPr>
        <a:xfrm rot="5400000">
          <a:off x="5561892" y="-2409443"/>
          <a:ext cx="52999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</a:t>
          </a:r>
          <a:r>
            <a:rPr lang="uk-UA" sz="1800" kern="1200" dirty="0" smtClean="0"/>
            <a:t>ім'я змінної, в якій зберігається введене значення;</a:t>
          </a:r>
          <a:endParaRPr lang="ru-RU" sz="1800" kern="1200" dirty="0"/>
        </a:p>
      </dsp:txBody>
      <dsp:txXfrm rot="5400000">
        <a:off x="5561892" y="-2409443"/>
        <a:ext cx="529990" cy="5484129"/>
      </dsp:txXfrm>
    </dsp:sp>
    <dsp:sp modelId="{F086D682-4649-4AA2-BDA0-A536F67B0602}">
      <dsp:nvSpPr>
        <dsp:cNvPr id="0" name=""/>
        <dsp:cNvSpPr/>
      </dsp:nvSpPr>
      <dsp:spPr>
        <a:xfrm>
          <a:off x="0" y="1377"/>
          <a:ext cx="3084822" cy="6624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NAME</a:t>
          </a:r>
          <a:endParaRPr lang="ru-RU" sz="3300" kern="1200" dirty="0"/>
        </a:p>
      </dsp:txBody>
      <dsp:txXfrm>
        <a:off x="0" y="1377"/>
        <a:ext cx="3084822" cy="662488"/>
      </dsp:txXfrm>
    </dsp:sp>
    <dsp:sp modelId="{23E919B5-E807-46BA-BD39-EAA55C7ADFE5}">
      <dsp:nvSpPr>
        <dsp:cNvPr id="0" name=""/>
        <dsp:cNvSpPr/>
      </dsp:nvSpPr>
      <dsp:spPr>
        <a:xfrm rot="5400000">
          <a:off x="5561892" y="-1713830"/>
          <a:ext cx="52999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</a:t>
          </a:r>
          <a:r>
            <a:rPr lang="uk-UA" sz="1800" kern="1200" dirty="0" smtClean="0"/>
            <a:t>початкове значення;</a:t>
          </a:r>
          <a:endParaRPr lang="ru-RU" sz="1800" kern="1200" dirty="0" smtClean="0"/>
        </a:p>
      </dsp:txBody>
      <dsp:txXfrm rot="5400000">
        <a:off x="5561892" y="-1713830"/>
        <a:ext cx="529990" cy="5484129"/>
      </dsp:txXfrm>
    </dsp:sp>
    <dsp:sp modelId="{D6981C12-A185-427B-9DA0-477BC4D088DF}">
      <dsp:nvSpPr>
        <dsp:cNvPr id="0" name=""/>
        <dsp:cNvSpPr/>
      </dsp:nvSpPr>
      <dsp:spPr>
        <a:xfrm>
          <a:off x="0" y="696989"/>
          <a:ext cx="3084822" cy="6624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VALUE</a:t>
          </a:r>
          <a:endParaRPr lang="ru-RU" sz="3300" kern="1200" dirty="0" smtClean="0"/>
        </a:p>
      </dsp:txBody>
      <dsp:txXfrm>
        <a:off x="0" y="696989"/>
        <a:ext cx="3084822" cy="662488"/>
      </dsp:txXfrm>
    </dsp:sp>
    <dsp:sp modelId="{1B225FF2-7248-42D9-946D-EB26F10FDFF4}">
      <dsp:nvSpPr>
        <dsp:cNvPr id="0" name=""/>
        <dsp:cNvSpPr/>
      </dsp:nvSpPr>
      <dsp:spPr>
        <a:xfrm rot="5400000">
          <a:off x="5561892" y="-1018218"/>
          <a:ext cx="52999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</a:t>
          </a:r>
          <a:r>
            <a:rPr lang="uk-UA" sz="1800" kern="1200" dirty="0" smtClean="0"/>
            <a:t>довжина текстового поля;</a:t>
          </a:r>
          <a:endParaRPr lang="ru-RU" sz="1800" kern="1200" dirty="0" smtClean="0"/>
        </a:p>
      </dsp:txBody>
      <dsp:txXfrm rot="5400000">
        <a:off x="5561892" y="-1018218"/>
        <a:ext cx="529990" cy="5484129"/>
      </dsp:txXfrm>
    </dsp:sp>
    <dsp:sp modelId="{19C3D7B3-01CA-4529-A7C5-9617B91DCFC9}">
      <dsp:nvSpPr>
        <dsp:cNvPr id="0" name=""/>
        <dsp:cNvSpPr/>
      </dsp:nvSpPr>
      <dsp:spPr>
        <a:xfrm>
          <a:off x="0" y="1392602"/>
          <a:ext cx="3084822" cy="6624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SIZE</a:t>
          </a:r>
          <a:endParaRPr lang="ru-RU" sz="3300" kern="1200" dirty="0" smtClean="0"/>
        </a:p>
      </dsp:txBody>
      <dsp:txXfrm>
        <a:off x="0" y="1392602"/>
        <a:ext cx="3084822" cy="662488"/>
      </dsp:txXfrm>
    </dsp:sp>
    <dsp:sp modelId="{81664BF2-E812-4CAC-8229-91F9C1F305B9}">
      <dsp:nvSpPr>
        <dsp:cNvPr id="0" name=""/>
        <dsp:cNvSpPr/>
      </dsp:nvSpPr>
      <dsp:spPr>
        <a:xfrm rot="5400000">
          <a:off x="5561892" y="-322606"/>
          <a:ext cx="52999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kern="1200" dirty="0" smtClean="0"/>
            <a:t> </a:t>
          </a:r>
          <a:r>
            <a:rPr lang="uk-UA" sz="1800" kern="1200" dirty="0" smtClean="0"/>
            <a:t>максимальна кількість символів для введення.</a:t>
          </a:r>
          <a:endParaRPr lang="ru-RU" sz="1800" kern="1200" dirty="0" smtClean="0"/>
        </a:p>
      </dsp:txBody>
      <dsp:txXfrm rot="5400000">
        <a:off x="5561892" y="-322606"/>
        <a:ext cx="529990" cy="5484129"/>
      </dsp:txXfrm>
    </dsp:sp>
    <dsp:sp modelId="{8B4BFA9A-52D0-4387-89C1-85944F5EFE90}">
      <dsp:nvSpPr>
        <dsp:cNvPr id="0" name=""/>
        <dsp:cNvSpPr/>
      </dsp:nvSpPr>
      <dsp:spPr>
        <a:xfrm>
          <a:off x="0" y="2088214"/>
          <a:ext cx="3084822" cy="6624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62865" rIns="125730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MAXLENGTH</a:t>
          </a:r>
          <a:endParaRPr lang="ru-RU" sz="3300" kern="1200" dirty="0" smtClean="0"/>
        </a:p>
      </dsp:txBody>
      <dsp:txXfrm>
        <a:off x="0" y="2088214"/>
        <a:ext cx="3084822" cy="66248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4EF3CF-0B01-4E21-A13B-3EF2A6E80B4E}">
      <dsp:nvSpPr>
        <dsp:cNvPr id="0" name=""/>
        <dsp:cNvSpPr/>
      </dsp:nvSpPr>
      <dsp:spPr>
        <a:xfrm rot="5400000">
          <a:off x="5610427" y="-2470364"/>
          <a:ext cx="43292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uk-UA" sz="1200" kern="1200" dirty="0" smtClean="0"/>
            <a:t>висота текстового прямокутника в символах;</a:t>
          </a:r>
          <a:endParaRPr lang="ru-RU" sz="1200" kern="1200" dirty="0"/>
        </a:p>
      </dsp:txBody>
      <dsp:txXfrm rot="5400000">
        <a:off x="5610427" y="-2470364"/>
        <a:ext cx="432920" cy="5484129"/>
      </dsp:txXfrm>
    </dsp:sp>
    <dsp:sp modelId="{F2C539F4-5C84-451C-A49B-58CA55BC7369}">
      <dsp:nvSpPr>
        <dsp:cNvPr id="0" name=""/>
        <dsp:cNvSpPr/>
      </dsp:nvSpPr>
      <dsp:spPr>
        <a:xfrm>
          <a:off x="0" y="1125"/>
          <a:ext cx="3084822" cy="541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ROWS</a:t>
          </a:r>
          <a:endParaRPr lang="ru-RU" sz="2700" kern="1200" dirty="0"/>
        </a:p>
      </dsp:txBody>
      <dsp:txXfrm>
        <a:off x="0" y="1125"/>
        <a:ext cx="3084822" cy="541150"/>
      </dsp:txXfrm>
    </dsp:sp>
    <dsp:sp modelId="{FB3C4E46-C264-4772-95F0-F49F2ABCBDDF}">
      <dsp:nvSpPr>
        <dsp:cNvPr id="0" name=""/>
        <dsp:cNvSpPr/>
      </dsp:nvSpPr>
      <dsp:spPr>
        <a:xfrm rot="5400000">
          <a:off x="5610427" y="-1902156"/>
          <a:ext cx="43292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uk-UA" sz="1200" kern="1200" dirty="0" smtClean="0"/>
            <a:t>ширина текстового прямокутника в символах;</a:t>
          </a:r>
          <a:endParaRPr lang="ru-RU" sz="1200" kern="1200" dirty="0" smtClean="0"/>
        </a:p>
      </dsp:txBody>
      <dsp:txXfrm rot="5400000">
        <a:off x="5610427" y="-1902156"/>
        <a:ext cx="432920" cy="5484129"/>
      </dsp:txXfrm>
    </dsp:sp>
    <dsp:sp modelId="{BAD8B10D-7971-4AE8-B1E9-156C4F47A7E9}">
      <dsp:nvSpPr>
        <dsp:cNvPr id="0" name=""/>
        <dsp:cNvSpPr/>
      </dsp:nvSpPr>
      <dsp:spPr>
        <a:xfrm>
          <a:off x="0" y="569332"/>
          <a:ext cx="3084822" cy="541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COLS</a:t>
          </a:r>
          <a:endParaRPr lang="ru-RU" sz="2700" kern="1200" dirty="0" smtClean="0"/>
        </a:p>
      </dsp:txBody>
      <dsp:txXfrm>
        <a:off x="0" y="569332"/>
        <a:ext cx="3084822" cy="541150"/>
      </dsp:txXfrm>
    </dsp:sp>
    <dsp:sp modelId="{A471A776-D868-4D14-87A2-90759315A184}">
      <dsp:nvSpPr>
        <dsp:cNvPr id="0" name=""/>
        <dsp:cNvSpPr/>
      </dsp:nvSpPr>
      <dsp:spPr>
        <a:xfrm rot="5400000">
          <a:off x="5610427" y="-1333948"/>
          <a:ext cx="43292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uk-UA" sz="1200" kern="1200" dirty="0" smtClean="0"/>
            <a:t>визначення способу переходу на інший рядок </a:t>
          </a:r>
          <a:r>
            <a:rPr lang="ru-RU" sz="1200" kern="1200" dirty="0" smtClean="0"/>
            <a:t>(</a:t>
          </a:r>
          <a:r>
            <a:rPr lang="en-US" sz="1200" kern="1200" dirty="0" smtClean="0"/>
            <a:t>off</a:t>
          </a:r>
          <a:r>
            <a:rPr lang="ru-RU" sz="1200" kern="1200" dirty="0" smtClean="0"/>
            <a:t> — </a:t>
          </a:r>
          <a:r>
            <a:rPr lang="uk-UA" sz="1200" kern="1200" dirty="0" smtClean="0"/>
            <a:t>за допомогою клавіші </a:t>
          </a:r>
          <a:r>
            <a:rPr lang="en-US" sz="1200" kern="1200" dirty="0" smtClean="0"/>
            <a:t>Enter</a:t>
          </a:r>
          <a:r>
            <a:rPr lang="ru-RU" sz="1200" kern="1200" dirty="0" smtClean="0"/>
            <a:t>, </a:t>
          </a:r>
          <a:r>
            <a:rPr lang="en-US" sz="1200" kern="1200" dirty="0" smtClean="0"/>
            <a:t>virtual</a:t>
          </a:r>
          <a:r>
            <a:rPr lang="ru-RU" sz="1200" kern="1200" dirty="0" smtClean="0"/>
            <a:t> — </a:t>
          </a:r>
          <a:r>
            <a:rPr lang="uk-UA" sz="1200" kern="1200" dirty="0" smtClean="0"/>
            <a:t>автоматично);</a:t>
          </a:r>
          <a:endParaRPr lang="ru-RU" sz="1200" kern="1200" dirty="0" smtClean="0"/>
        </a:p>
      </dsp:txBody>
      <dsp:txXfrm rot="5400000">
        <a:off x="5610427" y="-1333948"/>
        <a:ext cx="432920" cy="5484129"/>
      </dsp:txXfrm>
    </dsp:sp>
    <dsp:sp modelId="{C56C10E4-5106-4884-941F-8026000B7362}">
      <dsp:nvSpPr>
        <dsp:cNvPr id="0" name=""/>
        <dsp:cNvSpPr/>
      </dsp:nvSpPr>
      <dsp:spPr>
        <a:xfrm>
          <a:off x="0" y="1137540"/>
          <a:ext cx="3084822" cy="541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WRAP</a:t>
          </a:r>
          <a:endParaRPr lang="ru-RU" sz="2700" kern="1200" dirty="0" smtClean="0"/>
        </a:p>
      </dsp:txBody>
      <dsp:txXfrm>
        <a:off x="0" y="1137540"/>
        <a:ext cx="3084822" cy="541150"/>
      </dsp:txXfrm>
    </dsp:sp>
    <dsp:sp modelId="{072B394B-2504-4C72-8D98-A2E297F1BE69}">
      <dsp:nvSpPr>
        <dsp:cNvPr id="0" name=""/>
        <dsp:cNvSpPr/>
      </dsp:nvSpPr>
      <dsp:spPr>
        <a:xfrm rot="5400000">
          <a:off x="5610427" y="-765740"/>
          <a:ext cx="432920" cy="548412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22860" rIns="45720" bIns="2286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</a:t>
          </a:r>
          <a:r>
            <a:rPr lang="uk-UA" sz="1200" kern="1200" dirty="0" smtClean="0"/>
            <a:t>ім'я для доступу до текстової області з програми-сценарію.</a:t>
          </a:r>
          <a:endParaRPr lang="ru-RU" sz="1200" kern="1200" dirty="0" smtClean="0"/>
        </a:p>
      </dsp:txBody>
      <dsp:txXfrm rot="5400000">
        <a:off x="5610427" y="-765740"/>
        <a:ext cx="432920" cy="5484129"/>
      </dsp:txXfrm>
    </dsp:sp>
    <dsp:sp modelId="{63510D03-F9B0-4366-B274-1F18B1FA3D51}">
      <dsp:nvSpPr>
        <dsp:cNvPr id="0" name=""/>
        <dsp:cNvSpPr/>
      </dsp:nvSpPr>
      <dsp:spPr>
        <a:xfrm>
          <a:off x="0" y="1705748"/>
          <a:ext cx="3084822" cy="5411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2870" tIns="51435" rIns="102870" bIns="51435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kern="1200" dirty="0" smtClean="0"/>
            <a:t>NAME</a:t>
          </a:r>
          <a:endParaRPr lang="ru-RU" sz="2700" kern="1200" dirty="0" smtClean="0"/>
        </a:p>
      </dsp:txBody>
      <dsp:txXfrm>
        <a:off x="0" y="1705748"/>
        <a:ext cx="3084822" cy="5411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1697C-3EE7-48BB-983B-A69DE7389DD8}" type="datetime12">
              <a:rPr lang="ru-RU" smtClean="0"/>
              <a:pPr/>
              <a:t>2:43 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B80A7-CD3F-493A-B3DD-4BBF013CB3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C9CF2-832E-4E2A-9F1A-BC5794F88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2:43 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8D6C-DB21-48D7-80DE-131BB17CF13B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E6B1-7AB3-4BDC-9BB1-0970FF19860E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CFEF3-969B-4AA4-B654-DF98C00BEFA5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44B8D-A8B0-463B-9B78-C2544DEA2BEF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97E1-7D13-46FD-A9E2-914372B26293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B6C4B-293A-47A1-996D-F74951238833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283C-08A2-4A11-9BF0-0633E8BA167E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1B87-A94E-4CCD-B2CF-16E74DABE77B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548A-8153-4E00-A555-302343939D44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5C3A-F6F4-4D90-AA5E-2B99C4C8417E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3AFE-8267-4176-BE8B-4C7AB2CF8380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59000">
              <a:srgbClr val="F0EBD5"/>
            </a:gs>
            <a:gs pos="94000">
              <a:srgbClr val="D1C39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39B66-F9C1-4318-989A-1E7C143C3E88}" type="datetime10">
              <a:rPr lang="ru-RU" smtClean="0"/>
              <a:pPr/>
              <a:t>14:43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7;&#1088;&#1072;&#1074;&#1072;%205.6.docx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/>
          <p:cNvSpPr>
            <a:spLocks noGrp="1"/>
          </p:cNvSpPr>
          <p:nvPr>
            <p:ph type="ctrTitle"/>
          </p:nvPr>
        </p:nvSpPr>
        <p:spPr>
          <a:xfrm>
            <a:off x="642910" y="3429000"/>
            <a:ext cx="7772400" cy="857256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“Основи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веб-дизайну”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одзаголовок 25"/>
          <p:cNvSpPr>
            <a:spLocks noGrp="1"/>
          </p:cNvSpPr>
          <p:nvPr>
            <p:ph type="subTitle" idx="1"/>
          </p:nvPr>
        </p:nvSpPr>
        <p:spPr>
          <a:xfrm>
            <a:off x="683568" y="4221088"/>
            <a:ext cx="7632848" cy="1512168"/>
          </a:xfrm>
        </p:spPr>
        <p:txBody>
          <a:bodyPr>
            <a:normAutofit/>
          </a:bodyPr>
          <a:lstStyle/>
          <a:p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Розділ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 </a:t>
            </a: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5. Таблиці каскадних стилів і динамічні </a:t>
            </a:r>
            <a:r>
              <a:rPr lang="uk-UA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веб-сайти</a:t>
            </a:r>
            <a:endParaRPr lang="ru-RU" sz="4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13500000" scaled="1"/>
                <a:tileRect/>
              </a:gradFill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428728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</a:t>
            </a:r>
            <a:r>
              <a:rPr lang="en-US" dirty="0" smtClean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5527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Подзаголовок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uk-UA" sz="4400" b="1" dirty="0" smtClean="0"/>
              <a:t>Вправа </a:t>
            </a:r>
            <a:r>
              <a:rPr lang="ru-RU" sz="4400" b="1" dirty="0" smtClean="0"/>
              <a:t>5.4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577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indent="355600"/>
            <a:r>
              <a:rPr lang="uk-UA" sz="2000" dirty="0" smtClean="0"/>
              <a:t>Розглянемо простий тест для перевірки навичок із додавання, реалізований за допомогою вбудованого сценарію </a:t>
            </a:r>
            <a:r>
              <a:rPr lang="en-US" sz="2000" dirty="0" smtClean="0"/>
              <a:t>JavaScript</a:t>
            </a:r>
            <a:r>
              <a:rPr lang="ru-RU" sz="2000" dirty="0" smtClean="0"/>
              <a:t>. </a:t>
            </a:r>
          </a:p>
          <a:p>
            <a:pPr indent="355600"/>
            <a:r>
              <a:rPr lang="uk-UA" sz="2000" dirty="0" smtClean="0"/>
              <a:t>У ньому використано методи:</a:t>
            </a:r>
          </a:p>
          <a:p>
            <a:pPr marL="355600" indent="-355600">
              <a:buFont typeface="+mj-lt"/>
              <a:buAutoNum type="arabicParenR"/>
            </a:pPr>
            <a:r>
              <a:rPr lang="en-US" sz="2000" dirty="0" smtClean="0"/>
              <a:t>Alert </a:t>
            </a:r>
            <a:r>
              <a:rPr lang="uk-UA" sz="2000" dirty="0" smtClean="0"/>
              <a:t>(генерує діалогове вікно-попередження для виведення результатів тесту). </a:t>
            </a:r>
          </a:p>
          <a:p>
            <a:pPr marL="355600" indent="-355600">
              <a:buFont typeface="+mj-lt"/>
              <a:buAutoNum type="arabicParenR"/>
            </a:pPr>
            <a:r>
              <a:rPr lang="en-US" sz="2000" dirty="0" smtClean="0"/>
              <a:t>Confirm</a:t>
            </a:r>
            <a:r>
              <a:rPr lang="uk-UA" sz="2000" dirty="0" smtClean="0"/>
              <a:t> (повертає значення </a:t>
            </a:r>
            <a:r>
              <a:rPr lang="en-US" sz="2000" dirty="0" smtClean="0"/>
              <a:t>true</a:t>
            </a:r>
            <a:r>
              <a:rPr lang="uk-UA" sz="2000" dirty="0" smtClean="0"/>
              <a:t> (істина), якщо користувач клацає кнопку ОК, і </a:t>
            </a:r>
            <a:r>
              <a:rPr lang="en-US" sz="2000" dirty="0" smtClean="0"/>
              <a:t>false</a:t>
            </a:r>
            <a:r>
              <a:rPr lang="uk-UA" sz="2000" dirty="0" smtClean="0"/>
              <a:t> (хибність), якщо користувач клацає кнопку </a:t>
            </a:r>
            <a:r>
              <a:rPr lang="en-US" sz="2000" b="1" dirty="0" smtClean="0"/>
              <a:t>Cancel </a:t>
            </a:r>
            <a:r>
              <a:rPr lang="uk-UA" sz="2000" dirty="0" smtClean="0"/>
              <a:t>— це буде використано для перевірки правильності виконання завдань) </a:t>
            </a:r>
          </a:p>
          <a:p>
            <a:pPr marL="355600" indent="-355600">
              <a:buFont typeface="+mj-lt"/>
              <a:buAutoNum type="arabicParenR"/>
            </a:pPr>
            <a:r>
              <a:rPr lang="en-US" sz="2000" dirty="0" smtClean="0"/>
              <a:t>Prompt</a:t>
            </a:r>
            <a:r>
              <a:rPr lang="uk-UA" sz="2000" dirty="0" smtClean="0"/>
              <a:t>, в якому відображається запитання і надається текстове поле для введення відповіді користувачем.</a:t>
            </a:r>
          </a:p>
          <a:p>
            <a:pPr marL="355600" indent="-355600"/>
            <a:r>
              <a:rPr lang="uk-UA" sz="2000" dirty="0" smtClean="0"/>
              <a:t> У змінній і накопичуватиметься кількість правильних відповідей.</a:t>
            </a:r>
            <a:endParaRPr lang="ru-RU" sz="2000" dirty="0" smtClean="0"/>
          </a:p>
          <a:p>
            <a:pPr indent="355600"/>
            <a:r>
              <a:rPr lang="uk-UA" sz="2000" dirty="0" smtClean="0"/>
              <a:t>У цьому </a:t>
            </a:r>
            <a:r>
              <a:rPr lang="uk-UA" sz="2000" dirty="0" err="1" smtClean="0"/>
              <a:t>скрипті</a:t>
            </a:r>
            <a:r>
              <a:rPr lang="uk-UA" sz="2000" dirty="0" smtClean="0"/>
              <a:t> використано команди розгалуження, в яких перевіряються умови </a:t>
            </a:r>
            <a:r>
              <a:rPr lang="en-US" sz="2000" dirty="0" smtClean="0"/>
              <a:t>s</a:t>
            </a:r>
            <a:r>
              <a:rPr lang="uk-UA" sz="2000" dirty="0" smtClean="0"/>
              <a:t>==</a:t>
            </a:r>
            <a:r>
              <a:rPr lang="en-US" sz="2000" dirty="0" smtClean="0"/>
              <a:t>true</a:t>
            </a:r>
            <a:r>
              <a:rPr lang="uk-UA" sz="2000" dirty="0" smtClean="0"/>
              <a:t> або </a:t>
            </a:r>
            <a:r>
              <a:rPr lang="en-US" sz="2000" dirty="0" smtClean="0"/>
              <a:t>s</a:t>
            </a:r>
            <a:r>
              <a:rPr lang="uk-UA" sz="2000" dirty="0" smtClean="0"/>
              <a:t>==</a:t>
            </a:r>
            <a:r>
              <a:rPr lang="en-US" sz="2000" dirty="0" smtClean="0"/>
              <a:t>false</a:t>
            </a:r>
            <a:r>
              <a:rPr lang="uk-UA" sz="2000" dirty="0" smtClean="0"/>
              <a:t> — правильно чи неправильно дано відповідь на запитання тесту. Користувач отримує повідомлення про це, і якщо відповідь була вірною, до змінної і додається 1 (і++).</a:t>
            </a:r>
            <a:endParaRPr lang="ru-RU" sz="2000" dirty="0" smtClean="0"/>
          </a:p>
          <a:p>
            <a:pPr indent="355600"/>
            <a:r>
              <a:rPr lang="uk-UA" sz="2000" dirty="0" smtClean="0"/>
              <a:t>Останнє повідомлення показує суму балів.</a:t>
            </a:r>
            <a:endParaRPr lang="ru-RU" sz="2000" dirty="0" smtClean="0"/>
          </a:p>
          <a:p>
            <a:pPr indent="355600"/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Використання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</a:t>
            </a: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7"/>
            <a:ext cx="8572560" cy="25922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algn="just"/>
            <a:r>
              <a:rPr lang="uk-UA" sz="2400" dirty="0" smtClean="0"/>
              <a:t>Введення інформації можна організувати не лише через діалогові вікна, а й за допомогою </a:t>
            </a:r>
            <a:r>
              <a:rPr lang="uk-UA" sz="2400" b="1" i="1" dirty="0" smtClean="0">
                <a:solidFill>
                  <a:srgbClr val="C00000"/>
                </a:solidFill>
              </a:rPr>
              <a:t>форм</a:t>
            </a:r>
            <a:r>
              <a:rPr lang="uk-UA" sz="2400" i="1" dirty="0" smtClean="0"/>
              <a:t> </a:t>
            </a:r>
            <a:r>
              <a:rPr lang="ru-RU" sz="2400" dirty="0" smtClean="0"/>
              <a:t>— </a:t>
            </a:r>
            <a:r>
              <a:rPr lang="uk-UA" sz="2400" b="1" i="1" dirty="0" smtClean="0">
                <a:solidFill>
                  <a:srgbClr val="C00000"/>
                </a:solidFill>
              </a:rPr>
              <a:t>наборів елементів керування, які забезпечують взаємодію людини з програмою</a:t>
            </a:r>
            <a:r>
              <a:rPr lang="uk-UA" sz="2400" dirty="0" smtClean="0"/>
              <a:t>. Користувач може вводити інформацію з клавіатури, а також вибираючи потрібні перемикачі чи прапорці. Його дії потім опрацьовує програма-сценарій.</a:t>
            </a:r>
            <a:endParaRPr lang="ru-RU" sz="24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algn="ctr"/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Елементи форми </a:t>
            </a:r>
            <a:endParaRPr lang="ru-RU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323528" y="1397000"/>
          <a:ext cx="849694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Текстові поля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7"/>
            <a:ext cx="8572560" cy="136815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000" dirty="0" smtClean="0"/>
              <a:t>Для введення текстових даних у спеціальні поля використовують тег </a:t>
            </a:r>
            <a:r>
              <a:rPr lang="ru-RU" sz="2000" dirty="0" smtClean="0"/>
              <a:t>&lt;</a:t>
            </a:r>
            <a:r>
              <a:rPr lang="en-US" sz="2000" dirty="0" smtClean="0"/>
              <a:t>INPUT</a:t>
            </a:r>
            <a:r>
              <a:rPr lang="ru-RU" sz="2000" dirty="0" smtClean="0"/>
              <a:t>&gt;, </a:t>
            </a:r>
            <a:r>
              <a:rPr lang="uk-UA" sz="2000" dirty="0" smtClean="0"/>
              <a:t>в якого атрибут </a:t>
            </a:r>
            <a:r>
              <a:rPr lang="en-US" sz="2000" dirty="0" smtClean="0"/>
              <a:t>TYPE </a:t>
            </a:r>
            <a:r>
              <a:rPr lang="uk-UA" sz="2000" dirty="0" smtClean="0"/>
              <a:t>має значення </a:t>
            </a:r>
            <a:r>
              <a:rPr lang="en-US" sz="2000" dirty="0" smtClean="0"/>
              <a:t>text</a:t>
            </a:r>
            <a:r>
              <a:rPr lang="ru-RU" sz="2000" dirty="0" smtClean="0"/>
              <a:t>:</a:t>
            </a:r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</a:t>
            </a:r>
            <a:r>
              <a:rPr lang="en-US" sz="2000" b="1" i="1" dirty="0" smtClean="0">
                <a:solidFill>
                  <a:srgbClr val="C00000"/>
                </a:solidFill>
              </a:rPr>
              <a:t>INPUT TYPE</a:t>
            </a:r>
            <a:r>
              <a:rPr lang="ru-RU" sz="2000" b="1" i="1" dirty="0" smtClean="0">
                <a:solidFill>
                  <a:srgbClr val="C00000"/>
                </a:solidFill>
              </a:rPr>
              <a:t>="</a:t>
            </a:r>
            <a:r>
              <a:rPr lang="en-US" sz="2000" b="1" i="1" dirty="0" smtClean="0">
                <a:solidFill>
                  <a:srgbClr val="C00000"/>
                </a:solidFill>
              </a:rPr>
              <a:t>text</a:t>
            </a:r>
            <a:r>
              <a:rPr lang="ru-RU" sz="2000" b="1" i="1" dirty="0" smtClean="0">
                <a:solidFill>
                  <a:srgbClr val="C00000"/>
                </a:solidFill>
              </a:rPr>
              <a:t>"&gt;</a:t>
            </a:r>
          </a:p>
          <a:p>
            <a:pPr indent="355600"/>
            <a:r>
              <a:rPr lang="uk-UA" sz="2000" b="1" dirty="0" smtClean="0"/>
              <a:t>Інші атрибути </a:t>
            </a:r>
            <a:r>
              <a:rPr lang="ru-RU" sz="2000" b="1" dirty="0" smtClean="0"/>
              <a:t>тегу &lt;</a:t>
            </a:r>
            <a:r>
              <a:rPr lang="en-US" sz="2000" b="1" dirty="0" smtClean="0"/>
              <a:t>INPUT</a:t>
            </a:r>
            <a:r>
              <a:rPr lang="ru-RU" sz="2000" b="1" dirty="0" smtClean="0"/>
              <a:t>&gt;:</a:t>
            </a:r>
          </a:p>
          <a:p>
            <a:pPr indent="355600"/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251520" y="2852936"/>
          <a:ext cx="8568952" cy="275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5538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Текстові поля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196752"/>
            <a:ext cx="8572560" cy="1944216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000" dirty="0" smtClean="0"/>
              <a:t>Цей самий </a:t>
            </a:r>
            <a:r>
              <a:rPr lang="ru-RU" sz="2000" dirty="0" smtClean="0"/>
              <a:t>тег, в </a:t>
            </a:r>
            <a:r>
              <a:rPr lang="uk-UA" sz="2000" dirty="0" smtClean="0"/>
              <a:t>якого атрибут </a:t>
            </a:r>
            <a:r>
              <a:rPr lang="en-US" sz="2000" dirty="0" smtClean="0"/>
              <a:t>TYPE </a:t>
            </a:r>
            <a:r>
              <a:rPr lang="uk-UA" sz="2000" dirty="0" smtClean="0"/>
              <a:t>має значення </a:t>
            </a:r>
            <a:r>
              <a:rPr lang="en-US" sz="2000" dirty="0" smtClean="0"/>
              <a:t>password </a:t>
            </a:r>
            <a:r>
              <a:rPr lang="uk-UA" sz="2000" dirty="0" smtClean="0"/>
              <a:t>використовують у разі потреби ввести пароль. При цьому надруковані символи будуть приховані за зірочками чи крапками.</a:t>
            </a:r>
            <a:endParaRPr lang="ru-RU" sz="2000" dirty="0" smtClean="0"/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</a:t>
            </a:r>
            <a:r>
              <a:rPr lang="en-US" sz="2000" b="1" i="1" dirty="0" smtClean="0">
                <a:solidFill>
                  <a:srgbClr val="C00000"/>
                </a:solidFill>
              </a:rPr>
              <a:t>INPUT</a:t>
            </a:r>
            <a:r>
              <a:rPr lang="ru-RU" sz="2000" b="1" i="1" dirty="0" smtClean="0">
                <a:solidFill>
                  <a:srgbClr val="C00000"/>
                </a:solidFill>
              </a:rPr>
              <a:t>   </a:t>
            </a:r>
            <a:r>
              <a:rPr lang="en-US" sz="2000" b="1" i="1" dirty="0" smtClean="0">
                <a:solidFill>
                  <a:srgbClr val="C00000"/>
                </a:solidFill>
              </a:rPr>
              <a:t>TYPE</a:t>
            </a:r>
            <a:r>
              <a:rPr lang="ru-RU" sz="2000" b="1" i="1" dirty="0" smtClean="0">
                <a:solidFill>
                  <a:srgbClr val="C00000"/>
                </a:solidFill>
              </a:rPr>
              <a:t> = "</a:t>
            </a:r>
            <a:r>
              <a:rPr lang="en-US" sz="2000" b="1" i="1" dirty="0" smtClean="0">
                <a:solidFill>
                  <a:srgbClr val="C00000"/>
                </a:solidFill>
              </a:rPr>
              <a:t>password</a:t>
            </a:r>
            <a:r>
              <a:rPr lang="ru-RU" sz="2000" b="1" i="1" dirty="0" smtClean="0">
                <a:solidFill>
                  <a:srgbClr val="C00000"/>
                </a:solidFill>
              </a:rPr>
              <a:t>"&gt;</a:t>
            </a:r>
          </a:p>
          <a:p>
            <a:pPr indent="355600"/>
            <a:r>
              <a:rPr lang="uk-UA" sz="2000" dirty="0" smtClean="0"/>
              <a:t>Для текстів великого обсягу зі смугами прокручування використовують парний тег </a:t>
            </a:r>
            <a:r>
              <a:rPr lang="ru-RU" sz="2000" dirty="0" smtClean="0"/>
              <a:t>&lt;</a:t>
            </a:r>
            <a:r>
              <a:rPr lang="en-US" sz="2000" dirty="0" smtClean="0"/>
              <a:t>TEXTAREA</a:t>
            </a:r>
            <a:r>
              <a:rPr lang="ru-RU" sz="2000" dirty="0" smtClean="0"/>
              <a:t>&gt; </a:t>
            </a:r>
            <a:r>
              <a:rPr lang="uk-UA" sz="2000" dirty="0" smtClean="0"/>
              <a:t>з такими атрибутами:</a:t>
            </a:r>
            <a:endParaRPr lang="ru-RU" sz="2000" dirty="0" smtClean="0"/>
          </a:p>
          <a:p>
            <a:pPr indent="355600"/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251520" y="3212976"/>
          <a:ext cx="8568952" cy="2248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Перемикачі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Autofit/>
          </a:bodyPr>
          <a:lstStyle/>
          <a:p>
            <a:pPr indent="355600"/>
            <a:r>
              <a:rPr lang="uk-UA" sz="1600" dirty="0" smtClean="0"/>
              <a:t>Щоб дізнатися про думку відвідувача з того чи іншого приводу, не змушуючи його вводити інформацію, використовують перемикачі з варіантами відповідей. Відвідувач переглядає їх і вибирає потрібний. </a:t>
            </a:r>
            <a:r>
              <a:rPr lang="uk-UA" sz="1600" b="1" i="1" dirty="0" smtClean="0"/>
              <a:t>Перемикачі дають змогу вибрати лише один із запропонованих варіантів.</a:t>
            </a:r>
            <a:endParaRPr lang="ru-RU" sz="1600" b="1" i="1" dirty="0" smtClean="0"/>
          </a:p>
          <a:p>
            <a:pPr indent="355600"/>
            <a:r>
              <a:rPr lang="uk-UA" sz="1600" dirty="0" smtClean="0"/>
              <a:t>Для створення перемикачів використовують </a:t>
            </a:r>
            <a:r>
              <a:rPr lang="uk-UA" sz="1600" b="1" i="1" dirty="0" smtClean="0"/>
              <a:t>тег </a:t>
            </a:r>
            <a:r>
              <a:rPr lang="ru-RU" sz="1600" b="1" i="1" dirty="0" smtClean="0"/>
              <a:t>&lt;</a:t>
            </a:r>
            <a:r>
              <a:rPr lang="en-US" sz="1600" b="1" i="1" dirty="0" smtClean="0"/>
              <a:t>INPUT</a:t>
            </a:r>
            <a:r>
              <a:rPr lang="ru-RU" sz="1600" b="1" i="1" dirty="0" smtClean="0"/>
              <a:t>&gt;, </a:t>
            </a:r>
            <a:r>
              <a:rPr lang="uk-UA" sz="1600" dirty="0" smtClean="0"/>
              <a:t>в якого атрибут </a:t>
            </a:r>
            <a:r>
              <a:rPr lang="en-US" sz="1600" b="1" i="1" dirty="0" smtClean="0">
                <a:solidFill>
                  <a:srgbClr val="C00000"/>
                </a:solidFill>
              </a:rPr>
              <a:t>TYPE</a:t>
            </a:r>
            <a:r>
              <a:rPr lang="en-US" sz="1600" dirty="0" smtClean="0"/>
              <a:t> </a:t>
            </a:r>
            <a:r>
              <a:rPr lang="uk-UA" sz="1600" dirty="0" smtClean="0"/>
              <a:t>(тип) має значення </a:t>
            </a:r>
            <a:r>
              <a:rPr lang="en-US" sz="1600" b="1" i="1" dirty="0" smtClean="0">
                <a:solidFill>
                  <a:srgbClr val="C00000"/>
                </a:solidFill>
              </a:rPr>
              <a:t>radio</a:t>
            </a:r>
            <a:r>
              <a:rPr lang="ru-RU" sz="1600" dirty="0" smtClean="0"/>
              <a:t>. </a:t>
            </a:r>
            <a:r>
              <a:rPr lang="uk-UA" sz="1600" dirty="0" smtClean="0"/>
              <a:t>Групі перемикачів, що стосуються одного питання, обов'язково присвоюють </a:t>
            </a:r>
            <a:r>
              <a:rPr lang="uk-UA" sz="1600" b="1" dirty="0" smtClean="0"/>
              <a:t>однакове ім'я </a:t>
            </a:r>
            <a:r>
              <a:rPr lang="ru-RU" sz="1600" b="1" dirty="0" smtClean="0"/>
              <a:t>(</a:t>
            </a:r>
            <a:r>
              <a:rPr lang="en-US" sz="1600" b="1" dirty="0" smtClean="0"/>
              <a:t>NAME</a:t>
            </a:r>
            <a:r>
              <a:rPr lang="ru-RU" sz="1600" b="1" dirty="0" smtClean="0"/>
              <a:t>). </a:t>
            </a:r>
          </a:p>
          <a:p>
            <a:pPr indent="355600"/>
            <a:r>
              <a:rPr lang="uk-UA" sz="1600" dirty="0" smtClean="0"/>
              <a:t>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VALUE</a:t>
            </a:r>
            <a:r>
              <a:rPr lang="en-US" sz="1600" dirty="0" smtClean="0"/>
              <a:t> </a:t>
            </a:r>
            <a:r>
              <a:rPr lang="uk-UA" sz="1600" dirty="0" smtClean="0"/>
              <a:t>позначає відповідний перемикачу варіант відповіді для розробника форми, тоді як напис після тегу </a:t>
            </a:r>
            <a:r>
              <a:rPr lang="ru-RU" sz="1600" dirty="0" smtClean="0"/>
              <a:t>&lt;</a:t>
            </a:r>
            <a:r>
              <a:rPr lang="en-US" sz="1600" dirty="0" smtClean="0"/>
              <a:t>INPUT</a:t>
            </a:r>
            <a:r>
              <a:rPr lang="ru-RU" sz="1600" dirty="0" smtClean="0"/>
              <a:t>&gt; — </a:t>
            </a:r>
            <a:r>
              <a:rPr lang="uk-UA" sz="1600" dirty="0" smtClean="0"/>
              <a:t>для користувача. Для вибору одного з перемикачів за умовчанням використовують 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CHECKED</a:t>
            </a:r>
            <a:r>
              <a:rPr lang="ru-RU" sz="16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&lt;html&gt;&lt;head&gt;&lt;title&gt;</a:t>
            </a:r>
            <a:r>
              <a:rPr lang="uk-UA" sz="1600" b="1" i="1" dirty="0" smtClean="0">
                <a:solidFill>
                  <a:srgbClr val="C00000"/>
                </a:solidFill>
              </a:rPr>
              <a:t>Вибір мови&lt;/</a:t>
            </a:r>
            <a:r>
              <a:rPr lang="en-US" sz="1600" b="1" i="1" dirty="0" smtClean="0">
                <a:solidFill>
                  <a:srgbClr val="C00000"/>
                </a:solidFill>
              </a:rPr>
              <a:t>title&gt;&lt;/head&gt;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&lt;body&gt;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&lt;h4&gt;</a:t>
            </a:r>
            <a:r>
              <a:rPr lang="uk-UA" sz="1600" b="1" i="1" dirty="0" smtClean="0">
                <a:solidFill>
                  <a:srgbClr val="C00000"/>
                </a:solidFill>
              </a:rPr>
              <a:t>Вибери мову:&lt;/</a:t>
            </a:r>
            <a:r>
              <a:rPr lang="en-US" sz="1600" b="1" i="1" dirty="0" smtClean="0">
                <a:solidFill>
                  <a:srgbClr val="C00000"/>
                </a:solidFill>
              </a:rPr>
              <a:t>h4&gt;&lt;</a:t>
            </a:r>
            <a:r>
              <a:rPr lang="en-US" sz="1600" b="1" i="1" dirty="0" err="1" smtClean="0">
                <a:solidFill>
                  <a:srgbClr val="C00000"/>
                </a:solidFill>
              </a:rPr>
              <a:t>br</a:t>
            </a:r>
            <a:r>
              <a:rPr lang="en-US" sz="1600" b="1" i="1" dirty="0" smtClean="0">
                <a:solidFill>
                  <a:srgbClr val="C00000"/>
                </a:solidFill>
              </a:rPr>
              <a:t>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TYPE="radio" NAME="</a:t>
            </a:r>
            <a:r>
              <a:rPr lang="en-US" sz="1600" b="1" i="1" dirty="0" err="1" smtClean="0">
                <a:solidFill>
                  <a:srgbClr val="C00000"/>
                </a:solidFill>
              </a:rPr>
              <a:t>lang</a:t>
            </a:r>
            <a:r>
              <a:rPr lang="en-US" sz="1600" b="1" i="1" dirty="0" smtClean="0">
                <a:solidFill>
                  <a:srgbClr val="C00000"/>
                </a:solidFill>
              </a:rPr>
              <a:t>" value="</a:t>
            </a:r>
            <a:r>
              <a:rPr lang="uk-UA" sz="1600" b="1" i="1" dirty="0" smtClean="0">
                <a:solidFill>
                  <a:srgbClr val="C00000"/>
                </a:solidFill>
              </a:rPr>
              <a:t>українська" </a:t>
            </a:r>
            <a:r>
              <a:rPr lang="en-US" sz="1600" b="1" i="1" dirty="0" smtClean="0">
                <a:solidFill>
                  <a:srgbClr val="C00000"/>
                </a:solidFill>
              </a:rPr>
              <a:t>Checked&gt;</a:t>
            </a:r>
            <a:r>
              <a:rPr lang="uk-UA" sz="1600" b="1" i="1" dirty="0" smtClean="0">
                <a:solidFill>
                  <a:srgbClr val="C00000"/>
                </a:solidFill>
              </a:rPr>
              <a:t>Українська&lt;</a:t>
            </a:r>
            <a:r>
              <a:rPr lang="en-US" sz="1600" b="1" i="1" dirty="0" err="1" smtClean="0">
                <a:solidFill>
                  <a:srgbClr val="C00000"/>
                </a:solidFill>
              </a:rPr>
              <a:t>br</a:t>
            </a:r>
            <a:r>
              <a:rPr lang="en-US" sz="1600" b="1" i="1" dirty="0" smtClean="0">
                <a:solidFill>
                  <a:srgbClr val="C00000"/>
                </a:solidFill>
              </a:rPr>
              <a:t>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TYPE="radio" NAME="</a:t>
            </a:r>
            <a:r>
              <a:rPr lang="en-US" sz="1600" b="1" i="1" dirty="0" err="1" smtClean="0">
                <a:solidFill>
                  <a:srgbClr val="C00000"/>
                </a:solidFill>
              </a:rPr>
              <a:t>lang</a:t>
            </a:r>
            <a:r>
              <a:rPr lang="en-US" sz="1600" b="1" i="1" dirty="0" smtClean="0">
                <a:solidFill>
                  <a:srgbClr val="C00000"/>
                </a:solidFill>
              </a:rPr>
              <a:t>" value="</a:t>
            </a:r>
            <a:r>
              <a:rPr lang="uk-UA" sz="1600" b="1" i="1" dirty="0" smtClean="0">
                <a:solidFill>
                  <a:srgbClr val="C00000"/>
                </a:solidFill>
              </a:rPr>
              <a:t>російська" </a:t>
            </a:r>
            <a:r>
              <a:rPr lang="en-US" sz="1600" b="1" i="1" dirty="0" smtClean="0">
                <a:solidFill>
                  <a:srgbClr val="C00000"/>
                </a:solidFill>
              </a:rPr>
              <a:t>Checked&gt;</a:t>
            </a:r>
            <a:r>
              <a:rPr lang="uk-UA" sz="1600" b="1" i="1" dirty="0" smtClean="0">
                <a:solidFill>
                  <a:srgbClr val="C00000"/>
                </a:solidFill>
              </a:rPr>
              <a:t>Російська&lt;</a:t>
            </a:r>
            <a:r>
              <a:rPr lang="en-US" sz="1600" b="1" i="1" dirty="0" err="1" smtClean="0">
                <a:solidFill>
                  <a:srgbClr val="C00000"/>
                </a:solidFill>
              </a:rPr>
              <a:t>br</a:t>
            </a:r>
            <a:r>
              <a:rPr lang="en-US" sz="1600" b="1" i="1" dirty="0" smtClean="0">
                <a:solidFill>
                  <a:srgbClr val="C00000"/>
                </a:solidFill>
              </a:rPr>
              <a:t>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TYPE="radio" NAME="</a:t>
            </a:r>
            <a:r>
              <a:rPr lang="en-US" sz="1600" b="1" i="1" dirty="0" err="1" smtClean="0">
                <a:solidFill>
                  <a:srgbClr val="C00000"/>
                </a:solidFill>
              </a:rPr>
              <a:t>lang</a:t>
            </a:r>
            <a:r>
              <a:rPr lang="en-US" sz="1600" b="1" i="1" dirty="0" smtClean="0">
                <a:solidFill>
                  <a:srgbClr val="C00000"/>
                </a:solidFill>
              </a:rPr>
              <a:t>" value="</a:t>
            </a:r>
            <a:r>
              <a:rPr lang="uk-UA" sz="1600" b="1" i="1" dirty="0" smtClean="0">
                <a:solidFill>
                  <a:srgbClr val="C00000"/>
                </a:solidFill>
              </a:rPr>
              <a:t>англійська" </a:t>
            </a:r>
            <a:r>
              <a:rPr lang="en-US" sz="1600" b="1" i="1" dirty="0" smtClean="0">
                <a:solidFill>
                  <a:srgbClr val="C00000"/>
                </a:solidFill>
              </a:rPr>
              <a:t>Checked&gt;</a:t>
            </a:r>
            <a:r>
              <a:rPr lang="uk-UA" sz="1600" b="1" i="1" dirty="0" smtClean="0">
                <a:solidFill>
                  <a:srgbClr val="C00000"/>
                </a:solidFill>
              </a:rPr>
              <a:t>Англійська&lt;</a:t>
            </a:r>
            <a:r>
              <a:rPr lang="en-US" sz="1600" b="1" i="1" dirty="0" err="1" smtClean="0">
                <a:solidFill>
                  <a:srgbClr val="C00000"/>
                </a:solidFill>
              </a:rPr>
              <a:t>br</a:t>
            </a:r>
            <a:r>
              <a:rPr lang="en-US" sz="1600" b="1" i="1" dirty="0" smtClean="0">
                <a:solidFill>
                  <a:srgbClr val="C00000"/>
                </a:solidFill>
              </a:rPr>
              <a:t>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 &lt;/body&gt;&lt;/html&gt;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80312" y="3861048"/>
            <a:ext cx="1257300" cy="1295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Прапорці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r>
              <a:rPr lang="uk-UA" sz="1600" b="1" dirty="0" smtClean="0"/>
              <a:t>Прапорці дають змогу вибирати кілька варіантів із запропонованих. </a:t>
            </a:r>
          </a:p>
          <a:p>
            <a:r>
              <a:rPr lang="uk-UA" sz="1600" b="1" dirty="0" smtClean="0"/>
              <a:t>Для них атрибут </a:t>
            </a:r>
            <a:r>
              <a:rPr lang="en-US" sz="1600" b="1" dirty="0" smtClean="0"/>
              <a:t>TYPE</a:t>
            </a:r>
            <a:r>
              <a:rPr lang="ru-RU" sz="1600" b="1" dirty="0" smtClean="0"/>
              <a:t> тегу &lt;</a:t>
            </a:r>
            <a:r>
              <a:rPr lang="en-US" sz="1600" b="1" dirty="0" smtClean="0"/>
              <a:t>INPUT</a:t>
            </a:r>
            <a:r>
              <a:rPr lang="ru-RU" sz="1600" b="1" dirty="0" smtClean="0"/>
              <a:t>&gt; </a:t>
            </a:r>
            <a:r>
              <a:rPr lang="uk-UA" sz="1600" b="1" dirty="0" smtClean="0"/>
              <a:t>має значення </a:t>
            </a:r>
            <a:r>
              <a:rPr lang="en-US" sz="1600" b="1" dirty="0" smtClean="0"/>
              <a:t>checkbox</a:t>
            </a:r>
            <a:r>
              <a:rPr lang="ru-RU" sz="1600" b="1" dirty="0" smtClean="0"/>
              <a:t>.</a:t>
            </a:r>
          </a:p>
          <a:p>
            <a:endParaRPr lang="uk-UA" sz="1600" dirty="0" smtClean="0"/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&lt;html&gt;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&lt;head&gt;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&lt;title&gt;</a:t>
            </a:r>
            <a:r>
              <a:rPr lang="uk-UA" sz="1600" b="1" i="1" dirty="0" smtClean="0">
                <a:solidFill>
                  <a:srgbClr val="C00000"/>
                </a:solidFill>
              </a:rPr>
              <a:t>Прапорці&lt;/</a:t>
            </a:r>
            <a:r>
              <a:rPr lang="en-US" sz="1600" b="1" i="1" dirty="0" smtClean="0">
                <a:solidFill>
                  <a:srgbClr val="C00000"/>
                </a:solidFill>
              </a:rPr>
              <a:t>title&gt;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&lt;/head&gt;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&lt;body&gt;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&lt;h4&gt;</a:t>
            </a:r>
            <a:r>
              <a:rPr lang="uk-UA" sz="1600" b="1" i="1" dirty="0" smtClean="0">
                <a:solidFill>
                  <a:srgbClr val="C00000"/>
                </a:solidFill>
              </a:rPr>
              <a:t>Вибери екзамен:&lt;/</a:t>
            </a:r>
            <a:r>
              <a:rPr lang="en-US" sz="1600" b="1" i="1" dirty="0" smtClean="0">
                <a:solidFill>
                  <a:srgbClr val="C00000"/>
                </a:solidFill>
              </a:rPr>
              <a:t>h4 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type="checkbox" name="exam" value=“</a:t>
            </a:r>
            <a:r>
              <a:rPr lang="uk-UA" sz="1600" b="1" i="1" dirty="0" err="1" smtClean="0">
                <a:solidFill>
                  <a:srgbClr val="C00000"/>
                </a:solidFill>
              </a:rPr>
              <a:t>українська”</a:t>
            </a:r>
            <a:r>
              <a:rPr lang="uk-UA" sz="1600" b="1" i="1" dirty="0" smtClean="0">
                <a:solidFill>
                  <a:srgbClr val="C00000"/>
                </a:solidFill>
              </a:rPr>
              <a:t>&gt; Українська &lt;</a:t>
            </a:r>
            <a:r>
              <a:rPr lang="en-US" sz="1600" b="1" i="1" dirty="0" smtClean="0">
                <a:solidFill>
                  <a:srgbClr val="C00000"/>
                </a:solidFill>
              </a:rPr>
              <a:t>BR&gt;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type="checkbox" name="exam" value=“</a:t>
            </a:r>
            <a:r>
              <a:rPr lang="uk-UA" sz="1600" b="1" i="1" dirty="0" err="1" smtClean="0">
                <a:solidFill>
                  <a:srgbClr val="C00000"/>
                </a:solidFill>
              </a:rPr>
              <a:t>фізика”</a:t>
            </a:r>
            <a:r>
              <a:rPr lang="uk-UA" sz="1600" b="1" i="1" dirty="0" smtClean="0">
                <a:solidFill>
                  <a:srgbClr val="C00000"/>
                </a:solidFill>
              </a:rPr>
              <a:t>&gt; Фізика &lt;</a:t>
            </a:r>
            <a:r>
              <a:rPr lang="en-US" sz="1600" b="1" i="1" dirty="0" smtClean="0">
                <a:solidFill>
                  <a:srgbClr val="C00000"/>
                </a:solidFill>
              </a:rPr>
              <a:t>BR&gt;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&lt;input type="checkbox" name="exam" value=“</a:t>
            </a:r>
            <a:r>
              <a:rPr lang="uk-UA" sz="1600" b="1" i="1" dirty="0" err="1" smtClean="0">
                <a:solidFill>
                  <a:srgbClr val="C00000"/>
                </a:solidFill>
              </a:rPr>
              <a:t>математика”</a:t>
            </a:r>
            <a:r>
              <a:rPr lang="uk-UA" sz="1600" b="1" i="1" dirty="0" smtClean="0">
                <a:solidFill>
                  <a:srgbClr val="C00000"/>
                </a:solidFill>
              </a:rPr>
              <a:t>&gt; Математика &lt;</a:t>
            </a:r>
            <a:r>
              <a:rPr lang="en-US" sz="1600" b="1" i="1" dirty="0" smtClean="0">
                <a:solidFill>
                  <a:srgbClr val="C00000"/>
                </a:solidFill>
              </a:rPr>
              <a:t>BR&gt;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 &lt;/body&gt;</a:t>
            </a:r>
          </a:p>
          <a:p>
            <a:r>
              <a:rPr lang="en-US" sz="1600" b="1" i="1" dirty="0" smtClean="0">
                <a:solidFill>
                  <a:srgbClr val="C00000"/>
                </a:solidFill>
              </a:rPr>
              <a:t>&lt;/html&gt;</a:t>
            </a:r>
            <a:endParaRPr lang="ru-RU" sz="1600" b="1" i="1" dirty="0" smtClean="0">
              <a:solidFill>
                <a:srgbClr val="C0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988840"/>
            <a:ext cx="1800200" cy="145301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Списки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1600" dirty="0" smtClean="0"/>
              <a:t>Списки, які можна розміщувати у формі так само, як перемикачі та прапорці, також позбавляють відвідувачів </a:t>
            </a:r>
            <a:r>
              <a:rPr lang="uk-UA" sz="1600" dirty="0" err="1" smtClean="0"/>
              <a:t>веб-сторінки</a:t>
            </a:r>
            <a:r>
              <a:rPr lang="uk-UA" sz="1600" dirty="0" smtClean="0"/>
              <a:t> від необхідності вводити інформацію вручну, даючи змогу вибрати відповідь із запропонованих варіантів. </a:t>
            </a:r>
          </a:p>
          <a:p>
            <a:pPr indent="355600"/>
            <a:r>
              <a:rPr lang="uk-UA" sz="1600" dirty="0" smtClean="0"/>
              <a:t>Список розміщують між тегами </a:t>
            </a:r>
            <a:r>
              <a:rPr lang="uk-UA" sz="1600" b="1" dirty="0" smtClean="0">
                <a:solidFill>
                  <a:srgbClr val="C00000"/>
                </a:solidFill>
              </a:rPr>
              <a:t>&lt;</a:t>
            </a:r>
            <a:r>
              <a:rPr lang="en-US" sz="1600" b="1" dirty="0" smtClean="0">
                <a:solidFill>
                  <a:srgbClr val="C00000"/>
                </a:solidFill>
              </a:rPr>
              <a:t>SELECT</a:t>
            </a:r>
            <a:r>
              <a:rPr lang="uk-UA" sz="1600" b="1" dirty="0" smtClean="0">
                <a:solidFill>
                  <a:srgbClr val="C00000"/>
                </a:solidFill>
              </a:rPr>
              <a:t>&gt; </a:t>
            </a:r>
            <a:r>
              <a:rPr lang="uk-UA" sz="1600" dirty="0" smtClean="0"/>
              <a:t>та</a:t>
            </a:r>
            <a:r>
              <a:rPr lang="uk-UA" sz="1600" b="1" dirty="0" smtClean="0"/>
              <a:t> </a:t>
            </a:r>
            <a:r>
              <a:rPr lang="uk-UA" sz="1600" b="1" dirty="0" smtClean="0">
                <a:solidFill>
                  <a:srgbClr val="C00000"/>
                </a:solidFill>
              </a:rPr>
              <a:t>&lt;/</a:t>
            </a:r>
            <a:r>
              <a:rPr lang="en-US" sz="1600" b="1" dirty="0" smtClean="0">
                <a:solidFill>
                  <a:srgbClr val="C00000"/>
                </a:solidFill>
              </a:rPr>
              <a:t>SELECT</a:t>
            </a:r>
            <a:r>
              <a:rPr lang="uk-UA" sz="1600" b="1" dirty="0" smtClean="0">
                <a:solidFill>
                  <a:srgbClr val="C00000"/>
                </a:solidFill>
              </a:rPr>
              <a:t>&gt;</a:t>
            </a:r>
            <a:r>
              <a:rPr lang="uk-UA" sz="1600" dirty="0" smtClean="0"/>
              <a:t>,</a:t>
            </a:r>
            <a:r>
              <a:rPr lang="uk-UA" sz="1600" b="1" dirty="0" smtClean="0">
                <a:solidFill>
                  <a:srgbClr val="C00000"/>
                </a:solidFill>
              </a:rPr>
              <a:t> </a:t>
            </a:r>
            <a:r>
              <a:rPr lang="uk-UA" sz="1600" dirty="0" smtClean="0"/>
              <a:t>а його елементи визначають за допомогою тегу </a:t>
            </a:r>
            <a:r>
              <a:rPr lang="uk-UA" sz="1600" b="1" dirty="0" smtClean="0">
                <a:solidFill>
                  <a:srgbClr val="C00000"/>
                </a:solidFill>
              </a:rPr>
              <a:t>&lt;</a:t>
            </a:r>
            <a:r>
              <a:rPr lang="en-US" sz="1600" b="1" dirty="0" smtClean="0">
                <a:solidFill>
                  <a:srgbClr val="C00000"/>
                </a:solidFill>
              </a:rPr>
              <a:t>OPTION</a:t>
            </a:r>
            <a:r>
              <a:rPr lang="uk-UA" sz="1600" b="1" dirty="0" smtClean="0">
                <a:solidFill>
                  <a:srgbClr val="C00000"/>
                </a:solidFill>
              </a:rPr>
              <a:t>&gt;. </a:t>
            </a:r>
            <a:r>
              <a:rPr lang="uk-UA" sz="1600" dirty="0" smtClean="0"/>
              <a:t>Наприклад:</a:t>
            </a:r>
            <a:endParaRPr lang="ru-RU" sz="1600" dirty="0" smtClean="0"/>
          </a:p>
          <a:p>
            <a:pPr indent="355600"/>
            <a:endParaRPr lang="en-US" sz="1600" dirty="0" smtClean="0"/>
          </a:p>
          <a:p>
            <a:pPr indent="355600"/>
            <a:r>
              <a:rPr lang="uk-UA" sz="1600" b="1" i="1" dirty="0" smtClean="0">
                <a:solidFill>
                  <a:srgbClr val="C00000"/>
                </a:solidFill>
              </a:rPr>
              <a:t>Район: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&lt;SELECT&gt;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&lt;OPTION NAME=“</a:t>
            </a:r>
            <a:r>
              <a:rPr lang="en-US" sz="1600" b="1" i="1" dirty="0" err="1" smtClean="0">
                <a:solidFill>
                  <a:srgbClr val="C00000"/>
                </a:solidFill>
              </a:rPr>
              <a:t>rakov</a:t>
            </a:r>
            <a:r>
              <a:rPr lang="en-US" sz="1600" b="1" i="1" dirty="0" smtClean="0">
                <a:solidFill>
                  <a:srgbClr val="C00000"/>
                </a:solidFill>
              </a:rPr>
              <a:t>"</a:t>
            </a:r>
            <a:r>
              <a:rPr lang="uk-UA" sz="1600" b="1" i="1" dirty="0" smtClean="0">
                <a:solidFill>
                  <a:srgbClr val="C00000"/>
                </a:solidFill>
              </a:rPr>
              <a:t>&gt;Ракове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&lt;OPTION NAME=“</a:t>
            </a:r>
            <a:r>
              <a:rPr lang="en-US" sz="1600" b="1" i="1" dirty="0" err="1" smtClean="0">
                <a:solidFill>
                  <a:srgbClr val="C00000"/>
                </a:solidFill>
              </a:rPr>
              <a:t>dubov</a:t>
            </a:r>
            <a:r>
              <a:rPr lang="en-US" sz="1600" b="1" i="1" dirty="0" smtClean="0">
                <a:solidFill>
                  <a:srgbClr val="C00000"/>
                </a:solidFill>
              </a:rPr>
              <a:t>"</a:t>
            </a:r>
            <a:r>
              <a:rPr lang="uk-UA" sz="1600" b="1" i="1" dirty="0" smtClean="0">
                <a:solidFill>
                  <a:srgbClr val="C00000"/>
                </a:solidFill>
              </a:rPr>
              <a:t>&gt;</a:t>
            </a:r>
            <a:r>
              <a:rPr lang="uk-UA" sz="1600" b="1" i="1" dirty="0" err="1" smtClean="0">
                <a:solidFill>
                  <a:srgbClr val="C00000"/>
                </a:solidFill>
              </a:rPr>
              <a:t>Дубово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&lt;OPTION NAME=“</a:t>
            </a:r>
            <a:r>
              <a:rPr lang="en-US" sz="1600" b="1" i="1" dirty="0" err="1" smtClean="0">
                <a:solidFill>
                  <a:srgbClr val="C00000"/>
                </a:solidFill>
              </a:rPr>
              <a:t>lezn</a:t>
            </a:r>
            <a:r>
              <a:rPr lang="en-US" sz="1600" b="1" i="1" dirty="0" smtClean="0">
                <a:solidFill>
                  <a:srgbClr val="C00000"/>
                </a:solidFill>
              </a:rPr>
              <a:t>"&gt;</a:t>
            </a:r>
            <a:r>
              <a:rPr lang="ru-RU" sz="1600" b="1" i="1" dirty="0" err="1" smtClean="0">
                <a:solidFill>
                  <a:srgbClr val="C00000"/>
                </a:solidFill>
              </a:rPr>
              <a:t>Лезнево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&lt;/SELECT&gt;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endParaRPr lang="en-US" sz="1600" dirty="0" smtClean="0"/>
          </a:p>
          <a:p>
            <a:pPr indent="355600"/>
            <a:r>
              <a:rPr lang="uk-UA" sz="1600" dirty="0" smtClean="0"/>
              <a:t>Якщо замість </a:t>
            </a:r>
            <a:r>
              <a:rPr lang="en-US" sz="1600" dirty="0" smtClean="0"/>
              <a:t>&lt;SELECT&gt; </a:t>
            </a:r>
            <a:r>
              <a:rPr lang="uk-UA" sz="1600" dirty="0" smtClean="0"/>
              <a:t>записати </a:t>
            </a:r>
            <a:r>
              <a:rPr lang="en-US" sz="1600" dirty="0" smtClean="0"/>
              <a:t>&lt;SELECT MULTIPLE&gt;, </a:t>
            </a:r>
            <a:r>
              <a:rPr lang="uk-UA" sz="1600" dirty="0" smtClean="0"/>
              <a:t>користувач отримає можливість вибрати зі списку кілька варіантів. Атрибут </a:t>
            </a:r>
            <a:r>
              <a:rPr lang="en-US" sz="1600" dirty="0" smtClean="0"/>
              <a:t>SIZE</a:t>
            </a:r>
            <a:r>
              <a:rPr lang="uk-UA" sz="1600" dirty="0" smtClean="0"/>
              <a:t>=</a:t>
            </a:r>
            <a:r>
              <a:rPr lang="en-US" sz="1600" dirty="0" smtClean="0"/>
              <a:t>N</a:t>
            </a:r>
            <a:r>
              <a:rPr lang="uk-UA" sz="1600" dirty="0" smtClean="0"/>
              <a:t> тегу &lt;</a:t>
            </a:r>
            <a:r>
              <a:rPr lang="en-US" sz="1600" dirty="0" smtClean="0"/>
              <a:t>SELECT</a:t>
            </a:r>
            <a:r>
              <a:rPr lang="uk-UA" sz="1600" dirty="0" smtClean="0"/>
              <a:t>&gt; обмежує КІЛЬКІСТЬ показаних елементів списку числом </a:t>
            </a:r>
            <a:r>
              <a:rPr lang="en-US" sz="1600" dirty="0" smtClean="0"/>
              <a:t>N</a:t>
            </a:r>
            <a:r>
              <a:rPr lang="uk-UA" sz="1600" dirty="0" smtClean="0"/>
              <a:t>, після чого буде використано прокручування.</a:t>
            </a:r>
            <a:endParaRPr lang="ru-RU" sz="1600" dirty="0" smtClean="0"/>
          </a:p>
          <a:p>
            <a:pPr indent="355600"/>
            <a:endParaRPr lang="ru-RU" sz="1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739323"/>
            <a:ext cx="1440160" cy="1648183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noProof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Кнопки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1600" dirty="0" smtClean="0"/>
              <a:t>Заповнивши форму текстом та вибравши потрібні елементи керування, користувач повинен мати можливість підтвердити свої дії або скасувати помилково введені дані.</a:t>
            </a:r>
            <a:endParaRPr lang="ru-RU" sz="1600" dirty="0" smtClean="0"/>
          </a:p>
          <a:p>
            <a:pPr indent="355600"/>
            <a:r>
              <a:rPr lang="uk-UA" sz="1600" dirty="0" smtClean="0"/>
              <a:t>Для підтвердження правильності введення використовують кнопку, яку створює тег </a:t>
            </a:r>
            <a:r>
              <a:rPr lang="ru-RU" sz="1600" b="1" dirty="0" smtClean="0">
                <a:solidFill>
                  <a:srgbClr val="C00000"/>
                </a:solidFill>
              </a:rPr>
              <a:t>&lt;</a:t>
            </a:r>
            <a:r>
              <a:rPr lang="en-US" sz="1600" b="1" dirty="0" smtClean="0">
                <a:solidFill>
                  <a:srgbClr val="C00000"/>
                </a:solidFill>
              </a:rPr>
              <a:t>INPUT</a:t>
            </a:r>
            <a:r>
              <a:rPr lang="ru-RU" sz="1600" b="1" dirty="0" smtClean="0">
                <a:solidFill>
                  <a:srgbClr val="C00000"/>
                </a:solidFill>
              </a:rPr>
              <a:t>&gt; </a:t>
            </a:r>
            <a:r>
              <a:rPr lang="uk-UA" sz="1600" dirty="0" smtClean="0"/>
              <a:t>з атрибутом </a:t>
            </a:r>
            <a:r>
              <a:rPr lang="en-US" sz="1600" b="1" dirty="0" smtClean="0">
                <a:solidFill>
                  <a:srgbClr val="C00000"/>
                </a:solidFill>
              </a:rPr>
              <a:t>TYPE</a:t>
            </a:r>
            <a:r>
              <a:rPr lang="ru-RU" sz="1600" b="1" dirty="0" smtClean="0">
                <a:solidFill>
                  <a:srgbClr val="C00000"/>
                </a:solidFill>
              </a:rPr>
              <a:t> = "</a:t>
            </a:r>
            <a:r>
              <a:rPr lang="en-US" sz="1600" b="1" dirty="0" smtClean="0">
                <a:solidFill>
                  <a:srgbClr val="C00000"/>
                </a:solidFill>
              </a:rPr>
              <a:t>submit</a:t>
            </a:r>
            <a:r>
              <a:rPr lang="ru-RU" sz="1600" b="1" dirty="0" smtClean="0">
                <a:solidFill>
                  <a:srgbClr val="C00000"/>
                </a:solidFill>
              </a:rPr>
              <a:t>". </a:t>
            </a:r>
          </a:p>
          <a:p>
            <a:pPr indent="355600"/>
            <a:r>
              <a:rPr lang="uk-UA" sz="1600" dirty="0" smtClean="0"/>
              <a:t>На цій кнопці буде напис, заданий атрибутом </a:t>
            </a:r>
            <a:r>
              <a:rPr lang="en-US" sz="1600" b="1" dirty="0" smtClean="0">
                <a:solidFill>
                  <a:srgbClr val="C00000"/>
                </a:solidFill>
              </a:rPr>
              <a:t>VALUE</a:t>
            </a:r>
            <a:r>
              <a:rPr lang="ru-RU" sz="1600" dirty="0" smtClean="0"/>
              <a:t>. </a:t>
            </a:r>
          </a:p>
          <a:p>
            <a:pPr indent="355600"/>
            <a:r>
              <a:rPr lang="uk-UA" sz="1600" dirty="0" smtClean="0"/>
              <a:t>Аналогічно створюють кнопку скасування дії: 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TYPE</a:t>
            </a:r>
            <a:r>
              <a:rPr lang="en-US" sz="1600" dirty="0" smtClean="0"/>
              <a:t> </a:t>
            </a:r>
            <a:r>
              <a:rPr lang="uk-UA" sz="1600" dirty="0" smtClean="0"/>
              <a:t>у цьому випадку повинен мати значення </a:t>
            </a:r>
            <a:r>
              <a:rPr lang="en-US" sz="1600" b="1" dirty="0" smtClean="0">
                <a:solidFill>
                  <a:srgbClr val="C00000"/>
                </a:solidFill>
              </a:rPr>
              <a:t>reset</a:t>
            </a:r>
            <a:r>
              <a:rPr lang="ru-RU" sz="1600" dirty="0" smtClean="0"/>
              <a:t>. </a:t>
            </a:r>
          </a:p>
          <a:p>
            <a:pPr indent="355600"/>
            <a:r>
              <a:rPr lang="uk-UA" sz="1600" dirty="0" smtClean="0"/>
              <a:t>Звичайна кнопка, з якою можна зв'язати будь-яку дію, має 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TYPE</a:t>
            </a:r>
            <a:r>
              <a:rPr lang="ru-RU" sz="1600" b="1" dirty="0" smtClean="0">
                <a:solidFill>
                  <a:srgbClr val="C00000"/>
                </a:solidFill>
              </a:rPr>
              <a:t> = "</a:t>
            </a:r>
            <a:r>
              <a:rPr lang="en-US" sz="1600" b="1" dirty="0" smtClean="0">
                <a:solidFill>
                  <a:srgbClr val="C00000"/>
                </a:solidFill>
              </a:rPr>
              <a:t>button</a:t>
            </a:r>
            <a:r>
              <a:rPr lang="ru-RU" sz="1600" b="1" dirty="0" smtClean="0">
                <a:solidFill>
                  <a:srgbClr val="C00000"/>
                </a:solidFill>
              </a:rPr>
              <a:t>".</a:t>
            </a:r>
          </a:p>
          <a:p>
            <a:pPr indent="355600"/>
            <a:endParaRPr lang="ru-RU" sz="1600" dirty="0" smtClean="0"/>
          </a:p>
          <a:p>
            <a:pPr indent="355600"/>
            <a:r>
              <a:rPr lang="ru-RU" sz="1600" b="1" i="1" dirty="0" smtClean="0">
                <a:solidFill>
                  <a:srgbClr val="C00000"/>
                </a:solidFill>
              </a:rPr>
              <a:t>&lt;</a:t>
            </a:r>
            <a:r>
              <a:rPr lang="en-US" sz="1600" b="1" i="1" dirty="0" smtClean="0">
                <a:solidFill>
                  <a:srgbClr val="C00000"/>
                </a:solidFill>
              </a:rPr>
              <a:t>INPUT</a:t>
            </a:r>
            <a:r>
              <a:rPr lang="ru-RU" sz="1600" b="1" i="1" dirty="0" smtClean="0">
                <a:solidFill>
                  <a:srgbClr val="C00000"/>
                </a:solidFill>
              </a:rPr>
              <a:t>  </a:t>
            </a:r>
            <a:r>
              <a:rPr lang="en-US" sz="1600" b="1" i="1" dirty="0" smtClean="0">
                <a:solidFill>
                  <a:srgbClr val="C00000"/>
                </a:solidFill>
              </a:rPr>
              <a:t>TYPE</a:t>
            </a:r>
            <a:r>
              <a:rPr lang="ru-RU" sz="1600" b="1" i="1" dirty="0" smtClean="0">
                <a:solidFill>
                  <a:srgbClr val="C00000"/>
                </a:solidFill>
              </a:rPr>
              <a:t>="</a:t>
            </a:r>
            <a:r>
              <a:rPr lang="en-US" sz="1600" b="1" i="1" dirty="0" smtClean="0">
                <a:solidFill>
                  <a:srgbClr val="C00000"/>
                </a:solidFill>
              </a:rPr>
              <a:t>submit</a:t>
            </a:r>
            <a:r>
              <a:rPr lang="ru-RU" sz="1600" b="1" i="1" dirty="0" smtClean="0">
                <a:solidFill>
                  <a:srgbClr val="C00000"/>
                </a:solidFill>
              </a:rPr>
              <a:t>"  </a:t>
            </a:r>
            <a:r>
              <a:rPr lang="en-US" sz="1600" b="1" i="1" dirty="0" smtClean="0">
                <a:solidFill>
                  <a:srgbClr val="C00000"/>
                </a:solidFill>
              </a:rPr>
              <a:t>VALUE</a:t>
            </a:r>
            <a:r>
              <a:rPr lang="ru-RU" sz="1600" b="1" i="1" dirty="0" smtClean="0">
                <a:solidFill>
                  <a:srgbClr val="C00000"/>
                </a:solidFill>
              </a:rPr>
              <a:t>= </a:t>
            </a:r>
            <a:r>
              <a:rPr lang="uk-UA" sz="1600" b="1" i="1" dirty="0" smtClean="0">
                <a:solidFill>
                  <a:srgbClr val="C00000"/>
                </a:solidFill>
              </a:rPr>
              <a:t>"</a:t>
            </a:r>
            <a:r>
              <a:rPr lang="uk-UA" sz="1600" b="1" i="1" dirty="0" err="1" smtClean="0">
                <a:solidFill>
                  <a:srgbClr val="C00000"/>
                </a:solidFill>
              </a:rPr>
              <a:t>Biдicлaти</a:t>
            </a:r>
            <a:r>
              <a:rPr lang="uk-UA" sz="1600" b="1" i="1" dirty="0" smtClean="0">
                <a:solidFill>
                  <a:srgbClr val="C00000"/>
                </a:solidFill>
              </a:rPr>
              <a:t>"</a:t>
            </a:r>
            <a:r>
              <a:rPr lang="ru-RU" sz="1600" b="1" i="1" dirty="0" smtClean="0">
                <a:solidFill>
                  <a:srgbClr val="C00000"/>
                </a:solidFill>
              </a:rPr>
              <a:t>&gt; </a:t>
            </a:r>
          </a:p>
          <a:p>
            <a:pPr indent="355600"/>
            <a:r>
              <a:rPr lang="ru-RU" sz="1600" b="1" i="1" dirty="0" smtClean="0">
                <a:solidFill>
                  <a:srgbClr val="C00000"/>
                </a:solidFill>
              </a:rPr>
              <a:t>&lt;</a:t>
            </a:r>
            <a:r>
              <a:rPr lang="en-US" sz="1600" b="1" i="1" dirty="0" smtClean="0">
                <a:solidFill>
                  <a:srgbClr val="C00000"/>
                </a:solidFill>
              </a:rPr>
              <a:t>INPUT</a:t>
            </a:r>
            <a:r>
              <a:rPr lang="ru-RU" sz="1600" b="1" i="1" dirty="0" smtClean="0">
                <a:solidFill>
                  <a:srgbClr val="C00000"/>
                </a:solidFill>
              </a:rPr>
              <a:t>  </a:t>
            </a:r>
            <a:r>
              <a:rPr lang="en-US" sz="1600" b="1" i="1" dirty="0" smtClean="0">
                <a:solidFill>
                  <a:srgbClr val="C00000"/>
                </a:solidFill>
              </a:rPr>
              <a:t>TYPE</a:t>
            </a:r>
            <a:r>
              <a:rPr lang="ru-RU" sz="1600" b="1" i="1" dirty="0" smtClean="0">
                <a:solidFill>
                  <a:srgbClr val="C00000"/>
                </a:solidFill>
              </a:rPr>
              <a:t>="</a:t>
            </a:r>
            <a:r>
              <a:rPr lang="en-US" sz="1600" b="1" i="1" dirty="0" smtClean="0">
                <a:solidFill>
                  <a:srgbClr val="C00000"/>
                </a:solidFill>
              </a:rPr>
              <a:t>reset</a:t>
            </a:r>
            <a:r>
              <a:rPr lang="ru-RU" sz="1600" b="1" i="1" dirty="0" smtClean="0">
                <a:solidFill>
                  <a:srgbClr val="C00000"/>
                </a:solidFill>
              </a:rPr>
              <a:t>"  </a:t>
            </a:r>
            <a:r>
              <a:rPr lang="en-US" sz="1600" b="1" i="1" dirty="0" smtClean="0">
                <a:solidFill>
                  <a:srgbClr val="C00000"/>
                </a:solidFill>
              </a:rPr>
              <a:t>VALUE</a:t>
            </a:r>
            <a:r>
              <a:rPr lang="ru-RU" sz="1600" b="1" i="1" dirty="0" smtClean="0">
                <a:solidFill>
                  <a:srgbClr val="C00000"/>
                </a:solidFill>
              </a:rPr>
              <a:t>=</a:t>
            </a:r>
            <a:r>
              <a:rPr lang="uk-UA" sz="1600" b="1" i="1" dirty="0" smtClean="0">
                <a:solidFill>
                  <a:srgbClr val="C00000"/>
                </a:solidFill>
              </a:rPr>
              <a:t>"Оновити  </a:t>
            </a:r>
            <a:r>
              <a:rPr lang="ru-RU" sz="1600" b="1" i="1" dirty="0" smtClean="0">
                <a:solidFill>
                  <a:srgbClr val="C00000"/>
                </a:solidFill>
              </a:rPr>
              <a:t>форму"&gt; </a:t>
            </a:r>
          </a:p>
          <a:p>
            <a:pPr indent="355600"/>
            <a:r>
              <a:rPr lang="ru-RU" sz="1600" b="1" i="1" dirty="0" smtClean="0">
                <a:solidFill>
                  <a:srgbClr val="C00000"/>
                </a:solidFill>
              </a:rPr>
              <a:t>&lt;</a:t>
            </a:r>
            <a:r>
              <a:rPr lang="en-US" sz="1600" b="1" i="1" dirty="0" smtClean="0">
                <a:solidFill>
                  <a:srgbClr val="C00000"/>
                </a:solidFill>
              </a:rPr>
              <a:t>INPUT</a:t>
            </a:r>
            <a:r>
              <a:rPr lang="ru-RU" sz="1600" b="1" i="1" dirty="0" smtClean="0">
                <a:solidFill>
                  <a:srgbClr val="C00000"/>
                </a:solidFill>
              </a:rPr>
              <a:t>  </a:t>
            </a:r>
            <a:r>
              <a:rPr lang="en-US" sz="1600" b="1" i="1" dirty="0" smtClean="0">
                <a:solidFill>
                  <a:srgbClr val="C00000"/>
                </a:solidFill>
              </a:rPr>
              <a:t>TYPE</a:t>
            </a:r>
            <a:r>
              <a:rPr lang="ru-RU" sz="1600" b="1" i="1" dirty="0" smtClean="0">
                <a:solidFill>
                  <a:srgbClr val="C00000"/>
                </a:solidFill>
              </a:rPr>
              <a:t>="</a:t>
            </a:r>
            <a:r>
              <a:rPr lang="en-US" sz="1600" b="1" i="1" dirty="0" smtClean="0">
                <a:solidFill>
                  <a:srgbClr val="C00000"/>
                </a:solidFill>
              </a:rPr>
              <a:t>button</a:t>
            </a:r>
            <a:r>
              <a:rPr lang="ru-RU" sz="1600" b="1" i="1" dirty="0" smtClean="0">
                <a:solidFill>
                  <a:srgbClr val="C00000"/>
                </a:solidFill>
              </a:rPr>
              <a:t>"   </a:t>
            </a:r>
            <a:r>
              <a:rPr lang="en-US" sz="1600" b="1" i="1" dirty="0" smtClean="0">
                <a:solidFill>
                  <a:srgbClr val="C00000"/>
                </a:solidFill>
              </a:rPr>
              <a:t>VALUE</a:t>
            </a:r>
            <a:r>
              <a:rPr lang="ru-RU" sz="1600" b="1" i="1" dirty="0" smtClean="0">
                <a:solidFill>
                  <a:srgbClr val="C00000"/>
                </a:solidFill>
              </a:rPr>
              <a:t>="</a:t>
            </a:r>
            <a:r>
              <a:rPr lang="uk-UA" sz="1600" b="1" i="1" dirty="0" smtClean="0">
                <a:solidFill>
                  <a:srgbClr val="C00000"/>
                </a:solidFill>
              </a:rPr>
              <a:t>Обчислити</a:t>
            </a:r>
            <a:r>
              <a:rPr lang="ru-RU" sz="1600" b="1" i="1" dirty="0" smtClean="0">
                <a:solidFill>
                  <a:srgbClr val="C00000"/>
                </a:solidFill>
              </a:rPr>
              <a:t>"&gt;</a:t>
            </a:r>
          </a:p>
          <a:p>
            <a:pPr indent="355600"/>
            <a:endParaRPr lang="uk-UA" sz="1600" dirty="0" smtClean="0"/>
          </a:p>
          <a:p>
            <a:pPr indent="355600"/>
            <a:r>
              <a:rPr lang="uk-UA" sz="1600" dirty="0" smtClean="0"/>
              <a:t>Для оригінального оформлення кнопки в неї можна вставити малюнок. Для цього використовують такий синтаксис:</a:t>
            </a:r>
            <a:endParaRPr lang="ru-RU" sz="1600" dirty="0" smtClean="0"/>
          </a:p>
          <a:p>
            <a:pPr indent="355600"/>
            <a:r>
              <a:rPr lang="en-US" sz="1600" b="1" i="1" dirty="0" smtClean="0">
                <a:solidFill>
                  <a:srgbClr val="C00000"/>
                </a:solidFill>
              </a:rPr>
              <a:t>&lt;INPUT TYPE = "image" SRC="..." WIDTH=... HEIGHT=... ALT="..." VALUE=...&gt;</a:t>
            </a:r>
            <a:endParaRPr lang="ru-RU" sz="1600" b="1" i="1" dirty="0">
              <a:solidFill>
                <a:srgbClr val="C00000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645024"/>
            <a:ext cx="3293347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Надсилання форми 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indent="355600"/>
            <a:r>
              <a:rPr lang="uk-UA" sz="1600" dirty="0" smtClean="0"/>
              <a:t>Розробник  </a:t>
            </a:r>
            <a:r>
              <a:rPr lang="uk-UA" sz="1600" dirty="0" err="1" smtClean="0"/>
              <a:t>веб-сторінки</a:t>
            </a:r>
            <a:r>
              <a:rPr lang="uk-UA" sz="1600" dirty="0" smtClean="0"/>
              <a:t> має змогу отримати відповіді користувача на поставлені запитання, не обмежуючись діалоговими вікнами методів </a:t>
            </a:r>
            <a:r>
              <a:rPr lang="en-US" sz="1600" b="1" dirty="0" smtClean="0">
                <a:solidFill>
                  <a:srgbClr val="C00000"/>
                </a:solidFill>
              </a:rPr>
              <a:t>Confirm </a:t>
            </a:r>
            <a:r>
              <a:rPr lang="uk-UA" sz="1600" b="1" dirty="0" smtClean="0">
                <a:solidFill>
                  <a:srgbClr val="C00000"/>
                </a:solidFill>
              </a:rPr>
              <a:t>та </a:t>
            </a:r>
            <a:r>
              <a:rPr lang="en-US" sz="1600" b="1" dirty="0" smtClean="0">
                <a:solidFill>
                  <a:srgbClr val="C00000"/>
                </a:solidFill>
              </a:rPr>
              <a:t>Prompt</a:t>
            </a:r>
            <a:r>
              <a:rPr lang="en-US" sz="1600" dirty="0" smtClean="0"/>
              <a:t>. </a:t>
            </a:r>
            <a:endParaRPr lang="uk-UA" sz="1600" dirty="0" smtClean="0"/>
          </a:p>
          <a:p>
            <a:pPr indent="355600"/>
            <a:r>
              <a:rPr lang="uk-UA" sz="1600" dirty="0" smtClean="0"/>
              <a:t>Форми можна проектувати відповідно до своїх потреб, додавати до них зображення та інші елементи. Після заповнення форми користувач надсилає дані на подальше опрацювання.</a:t>
            </a:r>
            <a:endParaRPr lang="ru-RU" sz="1600" dirty="0" smtClean="0"/>
          </a:p>
          <a:p>
            <a:pPr indent="355600"/>
            <a:r>
              <a:rPr lang="uk-UA" sz="1600" dirty="0" smtClean="0"/>
              <a:t>Включені в документ </a:t>
            </a:r>
            <a:r>
              <a:rPr lang="en-US" sz="1600" dirty="0" smtClean="0"/>
              <a:t>HTML</a:t>
            </a:r>
            <a:r>
              <a:rPr lang="uk-UA" sz="1600" dirty="0" smtClean="0"/>
              <a:t> елементи на зразок полів введення даних, перемикачів, прапорців та кнопок вміщують у тег форми </a:t>
            </a:r>
            <a:r>
              <a:rPr lang="uk-UA" sz="1600" b="1" dirty="0" smtClean="0">
                <a:solidFill>
                  <a:srgbClr val="C00000"/>
                </a:solidFill>
              </a:rPr>
              <a:t>&lt;</a:t>
            </a:r>
            <a:r>
              <a:rPr lang="en-US" sz="1600" b="1" dirty="0" smtClean="0">
                <a:solidFill>
                  <a:srgbClr val="C00000"/>
                </a:solidFill>
              </a:rPr>
              <a:t>FORM</a:t>
            </a:r>
            <a:r>
              <a:rPr lang="uk-UA" sz="1600" b="1" dirty="0" smtClean="0">
                <a:solidFill>
                  <a:srgbClr val="C00000"/>
                </a:solidFill>
              </a:rPr>
              <a:t>&gt;. . .&lt;/</a:t>
            </a:r>
            <a:r>
              <a:rPr lang="en-US" sz="1600" b="1" dirty="0" smtClean="0">
                <a:solidFill>
                  <a:srgbClr val="C00000"/>
                </a:solidFill>
              </a:rPr>
              <a:t>FORM</a:t>
            </a:r>
            <a:r>
              <a:rPr lang="uk-UA" sz="1600" b="1" dirty="0" smtClean="0">
                <a:solidFill>
                  <a:srgbClr val="C00000"/>
                </a:solidFill>
              </a:rPr>
              <a:t>&gt;. </a:t>
            </a:r>
          </a:p>
          <a:p>
            <a:pPr indent="355600"/>
            <a:r>
              <a:rPr lang="uk-UA" sz="1600" dirty="0" smtClean="0"/>
              <a:t>Цей тег повинен мати певні атрибути, наприклад:</a:t>
            </a:r>
            <a:endParaRPr lang="ru-RU" sz="1600" dirty="0" smtClean="0"/>
          </a:p>
          <a:p>
            <a:pPr indent="355600"/>
            <a:r>
              <a:rPr lang="uk-UA" sz="1600" b="1" i="1" dirty="0" smtClean="0">
                <a:solidFill>
                  <a:srgbClr val="C00000"/>
                </a:solidFill>
              </a:rPr>
              <a:t>&lt;</a:t>
            </a:r>
            <a:r>
              <a:rPr lang="en-US" sz="1600" b="1" i="1" dirty="0" smtClean="0">
                <a:solidFill>
                  <a:srgbClr val="C00000"/>
                </a:solidFill>
              </a:rPr>
              <a:t>FORM METHOD</a:t>
            </a:r>
            <a:r>
              <a:rPr lang="uk-UA" sz="1600" b="1" i="1" dirty="0" smtClean="0">
                <a:solidFill>
                  <a:srgbClr val="C00000"/>
                </a:solidFill>
              </a:rPr>
              <a:t>="</a:t>
            </a:r>
            <a:r>
              <a:rPr lang="en-US" sz="1600" b="1" i="1" dirty="0" smtClean="0">
                <a:solidFill>
                  <a:srgbClr val="C00000"/>
                </a:solidFill>
              </a:rPr>
              <a:t>post</a:t>
            </a:r>
            <a:r>
              <a:rPr lang="uk-UA" sz="1600" b="1" i="1" dirty="0" smtClean="0">
                <a:solidFill>
                  <a:srgbClr val="C00000"/>
                </a:solidFill>
              </a:rPr>
              <a:t>"  </a:t>
            </a:r>
            <a:r>
              <a:rPr lang="en-US" sz="1600" b="1" i="1" dirty="0" smtClean="0">
                <a:solidFill>
                  <a:srgbClr val="C00000"/>
                </a:solidFill>
              </a:rPr>
              <a:t>ACTION</a:t>
            </a:r>
            <a:r>
              <a:rPr lang="uk-UA" sz="1600" b="1" i="1" dirty="0" smtClean="0">
                <a:solidFill>
                  <a:srgbClr val="C00000"/>
                </a:solidFill>
              </a:rPr>
              <a:t>="/</a:t>
            </a:r>
            <a:r>
              <a:rPr lang="en-US" sz="1600" b="1" i="1" dirty="0" smtClean="0">
                <a:solidFill>
                  <a:srgbClr val="C00000"/>
                </a:solidFill>
              </a:rPr>
              <a:t>bin</a:t>
            </a:r>
            <a:r>
              <a:rPr lang="uk-UA" sz="1600" b="1" i="1" dirty="0" smtClean="0">
                <a:solidFill>
                  <a:srgbClr val="C00000"/>
                </a:solidFill>
              </a:rPr>
              <a:t>/</a:t>
            </a:r>
            <a:r>
              <a:rPr lang="en-US" sz="1600" b="1" i="1" dirty="0" err="1" smtClean="0">
                <a:solidFill>
                  <a:srgbClr val="C00000"/>
                </a:solidFill>
              </a:rPr>
              <a:t>serv</a:t>
            </a:r>
            <a:r>
              <a:rPr lang="uk-UA" sz="1600" b="1" i="1" dirty="0" smtClean="0">
                <a:solidFill>
                  <a:srgbClr val="C00000"/>
                </a:solidFill>
              </a:rPr>
              <a:t>" </a:t>
            </a:r>
            <a:r>
              <a:rPr lang="en-US" sz="1600" b="1" i="1" dirty="0" smtClean="0">
                <a:solidFill>
                  <a:srgbClr val="C00000"/>
                </a:solidFill>
              </a:rPr>
              <a:t>ENCTYPE</a:t>
            </a:r>
            <a:r>
              <a:rPr lang="uk-UA" sz="1600" b="1" i="1" dirty="0" smtClean="0">
                <a:solidFill>
                  <a:srgbClr val="C00000"/>
                </a:solidFill>
              </a:rPr>
              <a:t>="</a:t>
            </a:r>
            <a:r>
              <a:rPr lang="en-US" sz="1600" b="1" i="1" dirty="0" smtClean="0">
                <a:solidFill>
                  <a:srgbClr val="C00000"/>
                </a:solidFill>
              </a:rPr>
              <a:t>text</a:t>
            </a:r>
            <a:r>
              <a:rPr lang="uk-UA" sz="1600" b="1" i="1" dirty="0" smtClean="0">
                <a:solidFill>
                  <a:srgbClr val="C00000"/>
                </a:solidFill>
              </a:rPr>
              <a:t>/</a:t>
            </a:r>
            <a:r>
              <a:rPr lang="en-US" sz="1600" b="1" i="1" dirty="0" smtClean="0">
                <a:solidFill>
                  <a:srgbClr val="C00000"/>
                </a:solidFill>
              </a:rPr>
              <a:t>plain</a:t>
            </a:r>
            <a:r>
              <a:rPr lang="uk-UA" sz="1600" b="1" i="1" dirty="0" smtClean="0">
                <a:solidFill>
                  <a:srgbClr val="C00000"/>
                </a:solidFill>
              </a:rPr>
              <a:t>"&gt;</a:t>
            </a:r>
          </a:p>
          <a:p>
            <a:pPr indent="355600"/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uk-UA" sz="1600" b="1" dirty="0" smtClean="0">
                <a:solidFill>
                  <a:srgbClr val="C00000"/>
                </a:solidFill>
              </a:rPr>
              <a:t>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METHOD</a:t>
            </a:r>
            <a:r>
              <a:rPr lang="uk-UA" sz="1600" b="1" dirty="0" smtClean="0">
                <a:solidFill>
                  <a:srgbClr val="C00000"/>
                </a:solidFill>
              </a:rPr>
              <a:t> </a:t>
            </a:r>
            <a:r>
              <a:rPr lang="uk-UA" sz="1600" dirty="0" smtClean="0"/>
              <a:t>може мати значення </a:t>
            </a:r>
            <a:r>
              <a:rPr lang="en-US" sz="1600" b="1" dirty="0" smtClean="0">
                <a:solidFill>
                  <a:srgbClr val="C00000"/>
                </a:solidFill>
              </a:rPr>
              <a:t>post</a:t>
            </a:r>
            <a:r>
              <a:rPr lang="uk-UA" sz="1600" b="1" dirty="0" smtClean="0">
                <a:solidFill>
                  <a:srgbClr val="C00000"/>
                </a:solidFill>
              </a:rPr>
              <a:t> </a:t>
            </a:r>
            <a:r>
              <a:rPr lang="uk-UA" sz="1600" dirty="0" smtClean="0"/>
              <a:t>або </a:t>
            </a:r>
            <a:r>
              <a:rPr lang="en-US" sz="1600" b="1" dirty="0" smtClean="0">
                <a:solidFill>
                  <a:srgbClr val="C00000"/>
                </a:solidFill>
              </a:rPr>
              <a:t>get</a:t>
            </a:r>
            <a:r>
              <a:rPr lang="uk-UA" sz="1600" b="1" dirty="0" smtClean="0">
                <a:solidFill>
                  <a:srgbClr val="C00000"/>
                </a:solidFill>
              </a:rPr>
              <a:t>,</a:t>
            </a:r>
            <a:r>
              <a:rPr lang="uk-UA" sz="1600" dirty="0" smtClean="0"/>
              <a:t> які визначають різні методи передавання інформації з форми на </a:t>
            </a:r>
            <a:r>
              <a:rPr lang="en-US" sz="1600" dirty="0" smtClean="0"/>
              <a:t>URL</a:t>
            </a:r>
            <a:r>
              <a:rPr lang="uk-UA" sz="1600" dirty="0" err="1" smtClean="0"/>
              <a:t>-адресу</a:t>
            </a:r>
            <a:r>
              <a:rPr lang="uk-UA" sz="1600" dirty="0" smtClean="0"/>
              <a:t> сценарію-обробника, що зазначена в атрибуті </a:t>
            </a:r>
            <a:r>
              <a:rPr lang="en-US" sz="1600" dirty="0" smtClean="0"/>
              <a:t>ACTION</a:t>
            </a:r>
            <a:r>
              <a:rPr lang="uk-UA" sz="1600" dirty="0" smtClean="0"/>
              <a:t>. У свого провайдера потрібно уточнити, який із методів слід використовувати. Необхідно також знати місце розташування доступних сценаріїв та їхні імена.</a:t>
            </a:r>
            <a:endParaRPr lang="ru-RU" sz="1600" dirty="0" smtClean="0"/>
          </a:p>
          <a:p>
            <a:pPr indent="355600" algn="ctr"/>
            <a:r>
              <a:rPr lang="uk-UA" sz="1600" dirty="0" smtClean="0"/>
              <a:t>Дані форми можна пересилати на певну адресу електронної пошти, якщо задати атрибут </a:t>
            </a:r>
            <a:r>
              <a:rPr lang="en-US" sz="1600" b="1" i="1" dirty="0" smtClean="0">
                <a:solidFill>
                  <a:srgbClr val="C00000"/>
                </a:solidFill>
              </a:rPr>
              <a:t>ACTION</a:t>
            </a:r>
            <a:r>
              <a:rPr lang="ru-RU" sz="1600" b="1" i="1" dirty="0" smtClean="0">
                <a:solidFill>
                  <a:srgbClr val="C00000"/>
                </a:solidFill>
              </a:rPr>
              <a:t>=</a:t>
            </a:r>
            <a:r>
              <a:rPr lang="en-US" sz="1600" b="1" i="1" dirty="0" smtClean="0">
                <a:solidFill>
                  <a:srgbClr val="C00000"/>
                </a:solidFill>
              </a:rPr>
              <a:t>mailto</a:t>
            </a:r>
            <a:r>
              <a:rPr lang="ru-RU" sz="1600" b="1" i="1" dirty="0" smtClean="0">
                <a:solidFill>
                  <a:srgbClr val="C00000"/>
                </a:solidFill>
              </a:rPr>
              <a:t>:</a:t>
            </a:r>
            <a:r>
              <a:rPr lang="en-US" sz="1600" b="1" i="1" dirty="0" smtClean="0">
                <a:solidFill>
                  <a:srgbClr val="C00000"/>
                </a:solidFill>
              </a:rPr>
              <a:t>a</a:t>
            </a:r>
            <a:r>
              <a:rPr lang="uk-UA" sz="1600" b="1" i="1" dirty="0" err="1" smtClean="0">
                <a:solidFill>
                  <a:srgbClr val="C00000"/>
                </a:solidFill>
              </a:rPr>
              <a:t>дре</a:t>
            </a:r>
            <a:r>
              <a:rPr lang="en-US" sz="1600" b="1" i="1" dirty="0" smtClean="0">
                <a:solidFill>
                  <a:srgbClr val="C00000"/>
                </a:solidFill>
              </a:rPr>
              <a:t>ca</a:t>
            </a:r>
            <a:r>
              <a:rPr lang="uk-UA" sz="1600" b="1" i="1" dirty="0" smtClean="0">
                <a:solidFill>
                  <a:srgbClr val="C00000"/>
                </a:solidFill>
              </a:rPr>
              <a:t>_</a:t>
            </a:r>
            <a:r>
              <a:rPr lang="en-US" sz="1600" b="1" i="1" dirty="0" smtClean="0">
                <a:solidFill>
                  <a:srgbClr val="C00000"/>
                </a:solidFill>
              </a:rPr>
              <a:t>no</a:t>
            </a:r>
            <a:r>
              <a:rPr lang="uk-UA" sz="1600" b="1" i="1" dirty="0" err="1" smtClean="0">
                <a:solidFill>
                  <a:srgbClr val="C00000"/>
                </a:solidFill>
              </a:rPr>
              <a:t>шти</a:t>
            </a:r>
            <a:endParaRPr lang="ru-RU" sz="16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uk-UA" sz="1600" dirty="0" smtClean="0"/>
              <a:t>Атрибут </a:t>
            </a:r>
            <a:r>
              <a:rPr lang="en-US" sz="1600" b="1" dirty="0" smtClean="0">
                <a:solidFill>
                  <a:srgbClr val="C00000"/>
                </a:solidFill>
              </a:rPr>
              <a:t>ENCTYPE </a:t>
            </a:r>
            <a:r>
              <a:rPr lang="uk-UA" sz="1600" dirty="0" smtClean="0"/>
              <a:t>визначає, в який спосіб дані форми потрібно кодувати перед надсиланням на сервер. За умовчанням використовується кодування, під час якого символи замінюються комбінацією символу </a:t>
            </a:r>
            <a:r>
              <a:rPr lang="ru-RU" sz="1600" dirty="0" smtClean="0"/>
              <a:t>«% » </a:t>
            </a:r>
            <a:r>
              <a:rPr lang="uk-UA" sz="1600" dirty="0" smtClean="0"/>
              <a:t>та </a:t>
            </a:r>
            <a:r>
              <a:rPr lang="uk-UA" sz="1600" dirty="0" err="1" smtClean="0"/>
              <a:t>шістнадцяткового</a:t>
            </a:r>
            <a:r>
              <a:rPr lang="uk-UA" sz="1600" dirty="0" smtClean="0"/>
              <a:t> коду символу тексту в </a:t>
            </a:r>
            <a:r>
              <a:rPr lang="en-US" sz="1600" dirty="0" smtClean="0"/>
              <a:t>ASCII</a:t>
            </a:r>
            <a:r>
              <a:rPr lang="uk-UA" sz="1600" dirty="0" smtClean="0"/>
              <a:t>-таблиці. Щоб дані форми не перетворювати на </a:t>
            </a:r>
            <a:r>
              <a:rPr lang="uk-UA" sz="1600" dirty="0" err="1" smtClean="0"/>
              <a:t>шістнадцяткові</a:t>
            </a:r>
            <a:r>
              <a:rPr lang="uk-UA" sz="1600" dirty="0" smtClean="0"/>
              <a:t> числа, слід задавати значення </a:t>
            </a:r>
            <a:r>
              <a:rPr lang="en-US" sz="1600" b="1" dirty="0" smtClean="0">
                <a:solidFill>
                  <a:srgbClr val="C00000"/>
                </a:solidFill>
              </a:rPr>
              <a:t>text</a:t>
            </a:r>
            <a:r>
              <a:rPr lang="ru-RU" sz="1600" b="1" dirty="0" smtClean="0">
                <a:solidFill>
                  <a:srgbClr val="C00000"/>
                </a:solidFill>
              </a:rPr>
              <a:t>/</a:t>
            </a:r>
            <a:r>
              <a:rPr lang="en-US" sz="1600" b="1" dirty="0" smtClean="0">
                <a:solidFill>
                  <a:srgbClr val="C00000"/>
                </a:solidFill>
              </a:rPr>
              <a:t>plain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428728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</a:t>
            </a:r>
            <a:r>
              <a:rPr lang="en-US" dirty="0" smtClean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23" name="Подзаголовок 2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80920" cy="3024336"/>
          </a:xfrm>
        </p:spPr>
        <p:txBody>
          <a:bodyPr>
            <a:normAutofit/>
          </a:bodyPr>
          <a:lstStyle/>
          <a:p>
            <a:pPr marL="514350" indent="-514350" algn="l"/>
            <a:r>
              <a:rPr lang="en-US" sz="3600" dirty="0" smtClean="0"/>
              <a:t>     </a:t>
            </a:r>
            <a:r>
              <a:rPr lang="en-US" sz="3600" b="1" dirty="0" smtClean="0"/>
              <a:t>C</a:t>
            </a:r>
            <a:r>
              <a:rPr lang="uk-UA" sz="3600" b="1" dirty="0" err="1" smtClean="0"/>
              <a:t>ценарії</a:t>
            </a:r>
            <a:endParaRPr lang="ru-RU" sz="3600" b="1" dirty="0" smtClean="0"/>
          </a:p>
          <a:p>
            <a:pPr marL="514350" indent="-514350" algn="l">
              <a:buFont typeface="Arial" pitchFamily="34" charset="0"/>
              <a:buChar char="•"/>
            </a:pPr>
            <a:r>
              <a:rPr lang="uk-UA" sz="3600" dirty="0" smtClean="0"/>
              <a:t>Мова програмування </a:t>
            </a:r>
            <a:r>
              <a:rPr lang="en-US" sz="3600" dirty="0" smtClean="0"/>
              <a:t>JavaScript</a:t>
            </a:r>
            <a:endParaRPr lang="uk-UA" sz="3600" dirty="0" smtClean="0"/>
          </a:p>
          <a:p>
            <a:pPr marL="514350" indent="-514350" algn="l">
              <a:buFont typeface="Arial" pitchFamily="34" charset="0"/>
              <a:buChar char="•"/>
            </a:pPr>
            <a:r>
              <a:rPr lang="uk-UA" sz="3600" smtClean="0"/>
              <a:t>Використання форм</a:t>
            </a:r>
            <a:endParaRPr lang="ru-RU" sz="3600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20688"/>
            <a:ext cx="3059832" cy="1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>
            <a:hlinkClick r:id="" action="ppaction://hlinkshowjump?jump=previousslide"/>
          </p:cNvPr>
          <p:cNvSpPr/>
          <p:nvPr/>
        </p:nvSpPr>
        <p:spPr>
          <a:xfrm>
            <a:off x="683568" y="1772816"/>
            <a:ext cx="1728192" cy="50405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sym typeface="Wingdings"/>
              </a:rPr>
              <a:t>Частина </a:t>
            </a:r>
            <a:r>
              <a:rPr lang="en-US" sz="2400" b="1" dirty="0" smtClean="0">
                <a:solidFill>
                  <a:schemeClr val="bg1"/>
                </a:solidFill>
                <a:sym typeface="Wingdings"/>
              </a:rPr>
              <a:t>4</a:t>
            </a:r>
            <a:endParaRPr lang="ru-RU" sz="2400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Вправа 5.5 (інструктаж)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9"/>
            <a:ext cx="8572560" cy="415993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indent="355600"/>
            <a:r>
              <a:rPr lang="uk-UA" sz="2000" dirty="0" smtClean="0"/>
              <a:t>Заповнимо форму, дані якої будуть використані для формування статистичної інформації про вступні іспити у деякий навчальний заклад. Запрошення для заповнення форми записане як заголовок четвертого рівня. Для надсилання форми обрано метод </a:t>
            </a:r>
            <a:r>
              <a:rPr lang="en-US" sz="2000" b="1" dirty="0" smtClean="0">
                <a:solidFill>
                  <a:srgbClr val="C00000"/>
                </a:solidFill>
              </a:rPr>
              <a:t>post </a:t>
            </a:r>
            <a:r>
              <a:rPr lang="uk-UA" sz="2000" dirty="0" smtClean="0"/>
              <a:t>та зазначено адресу електронної пошти.</a:t>
            </a:r>
            <a:endParaRPr lang="ru-RU" sz="2000" dirty="0" smtClean="0"/>
          </a:p>
          <a:p>
            <a:pPr indent="355600"/>
            <a:r>
              <a:rPr lang="uk-UA" sz="2000" dirty="0" smtClean="0"/>
              <a:t>Спочатку відвідувачу пропонують ввести своє прізвище у текстове поле (використано підказку у вигляді спливаючого повідомлення). Після цього користувачу потрібно вибрати район, в якому він проживає, у відповідному списку, що міститься між тегами </a:t>
            </a:r>
            <a:r>
              <a:rPr lang="uk-UA" sz="2000" b="1" dirty="0" smtClean="0">
                <a:solidFill>
                  <a:srgbClr val="C00000"/>
                </a:solidFill>
              </a:rPr>
              <a:t>&lt;</a:t>
            </a:r>
            <a:r>
              <a:rPr lang="en-US" sz="2000" b="1" dirty="0" smtClean="0">
                <a:solidFill>
                  <a:srgbClr val="C00000"/>
                </a:solidFill>
              </a:rPr>
              <a:t>SELECT</a:t>
            </a:r>
            <a:r>
              <a:rPr lang="uk-UA" sz="2000" b="1" dirty="0" smtClean="0">
                <a:solidFill>
                  <a:srgbClr val="C00000"/>
                </a:solidFill>
              </a:rPr>
              <a:t>&gt; </a:t>
            </a:r>
            <a:r>
              <a:rPr lang="uk-UA" sz="2000" dirty="0" smtClean="0"/>
              <a:t>та </a:t>
            </a:r>
            <a:r>
              <a:rPr lang="uk-UA" sz="2000" b="1" dirty="0" smtClean="0">
                <a:solidFill>
                  <a:srgbClr val="C00000"/>
                </a:solidFill>
              </a:rPr>
              <a:t>&lt;/</a:t>
            </a:r>
            <a:r>
              <a:rPr lang="en-US" sz="2000" b="1" dirty="0" smtClean="0">
                <a:solidFill>
                  <a:srgbClr val="C00000"/>
                </a:solidFill>
              </a:rPr>
              <a:t>SELECT</a:t>
            </a:r>
            <a:r>
              <a:rPr lang="uk-UA" sz="2000" b="1" dirty="0" smtClean="0">
                <a:solidFill>
                  <a:srgbClr val="C00000"/>
                </a:solidFill>
              </a:rPr>
              <a:t>&gt;. </a:t>
            </a:r>
          </a:p>
          <a:p>
            <a:pPr indent="355600"/>
            <a:r>
              <a:rPr lang="uk-UA" sz="2000" dirty="0" smtClean="0"/>
              <a:t>Для визначення мови, якою відвідувач бажає здавати іспити, використовуються перемикачі. Іспити вибирають за допомогою прапорців, кілька з яких або навіть усі можна встановити одночасно.</a:t>
            </a:r>
            <a:endParaRPr lang="ru-RU" sz="2000" dirty="0" smtClean="0"/>
          </a:p>
          <a:p>
            <a:pPr indent="355600"/>
            <a:r>
              <a:rPr lang="uk-UA" sz="2000" dirty="0" smtClean="0"/>
              <a:t>Використання кількох груп варіантів відповідей для різних запитань потребує, щоб елементи кожної такої групи мали однакове значення атрибута </a:t>
            </a:r>
            <a:r>
              <a:rPr lang="en-US" sz="2000" b="1" dirty="0" smtClean="0">
                <a:solidFill>
                  <a:srgbClr val="C00000"/>
                </a:solidFill>
              </a:rPr>
              <a:t>NA</a:t>
            </a:r>
            <a:r>
              <a:rPr lang="uk-UA" sz="2000" b="1" dirty="0" err="1" smtClean="0">
                <a:solidFill>
                  <a:srgbClr val="C00000"/>
                </a:solidFill>
              </a:rPr>
              <a:t>МЕ</a:t>
            </a:r>
            <a:r>
              <a:rPr lang="uk-UA" sz="2000" b="1" dirty="0" smtClean="0">
                <a:solidFill>
                  <a:srgbClr val="C00000"/>
                </a:solidFill>
              </a:rPr>
              <a:t> </a:t>
            </a:r>
            <a:r>
              <a:rPr lang="uk-UA" sz="2000" dirty="0" smtClean="0"/>
              <a:t>у тегах </a:t>
            </a:r>
            <a:r>
              <a:rPr lang="en-US" sz="2000" b="1" dirty="0" smtClean="0">
                <a:solidFill>
                  <a:srgbClr val="C00000"/>
                </a:solidFill>
              </a:rPr>
              <a:t>INPUT</a:t>
            </a:r>
            <a:r>
              <a:rPr lang="ru-RU" sz="2000" dirty="0" smtClean="0"/>
              <a:t>, </a:t>
            </a:r>
            <a:r>
              <a:rPr lang="uk-UA" sz="2000" dirty="0" smtClean="0"/>
              <a:t>але воно було різним для різних груп.</a:t>
            </a:r>
            <a:endParaRPr lang="ru-RU" sz="2000" dirty="0" smtClean="0"/>
          </a:p>
          <a:p>
            <a:pPr indent="355600"/>
            <a:r>
              <a:rPr lang="uk-UA" sz="2000" dirty="0" smtClean="0"/>
              <a:t>Для надсилання форми передбачена стандартна кнопка з написом </a:t>
            </a:r>
            <a:r>
              <a:rPr lang="uk-UA" sz="2000" b="1" dirty="0" smtClean="0">
                <a:solidFill>
                  <a:srgbClr val="C00000"/>
                </a:solidFill>
              </a:rPr>
              <a:t>Відіслати</a:t>
            </a:r>
            <a:r>
              <a:rPr lang="uk-UA" sz="2000" dirty="0" smtClean="0"/>
              <a:t>. Для очищення полів форми від введеної інформації створимо кнопку </a:t>
            </a:r>
            <a:r>
              <a:rPr lang="uk-UA" sz="2000" b="1" dirty="0" smtClean="0">
                <a:solidFill>
                  <a:srgbClr val="C00000"/>
                </a:solidFill>
              </a:rPr>
              <a:t>Оновити форму.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pPr indent="355600"/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Вправа</a:t>
            </a:r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 5.5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366690"/>
            <a:ext cx="4128190" cy="4222549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Вправа 5.6 (Інструктаж)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9"/>
            <a:ext cx="8572560" cy="415993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77500" lnSpcReduction="20000"/>
          </a:bodyPr>
          <a:lstStyle/>
          <a:p>
            <a:pPr indent="355600"/>
            <a:r>
              <a:rPr lang="uk-UA" dirty="0" smtClean="0"/>
              <a:t>Розглянемо невелике тестування із вбудованою функцією </a:t>
            </a:r>
            <a:r>
              <a:rPr lang="uk-UA" dirty="0" err="1" smtClean="0"/>
              <a:t>реге</a:t>
            </a:r>
            <a:r>
              <a:rPr lang="en-US" dirty="0" err="1" smtClean="0"/>
              <a:t>virka</a:t>
            </a:r>
            <a:r>
              <a:rPr lang="ru-RU" dirty="0" smtClean="0"/>
              <a:t>, </a:t>
            </a:r>
            <a:r>
              <a:rPr lang="uk-UA" dirty="0" smtClean="0"/>
              <a:t>параметром якої є форма з відповідями користувача на запитання. Використано три запитання, для першого правильна відповідь </a:t>
            </a:r>
            <a:r>
              <a:rPr lang="ru-RU" dirty="0" smtClean="0"/>
              <a:t>№ 2, </a:t>
            </a:r>
            <a:r>
              <a:rPr lang="uk-UA" dirty="0" smtClean="0"/>
              <a:t>для другого </a:t>
            </a:r>
            <a:r>
              <a:rPr lang="ru-RU" dirty="0" smtClean="0"/>
              <a:t>— № 1, </a:t>
            </a:r>
            <a:r>
              <a:rPr lang="uk-UA" dirty="0" smtClean="0"/>
              <a:t>для третього </a:t>
            </a:r>
            <a:r>
              <a:rPr lang="ru-RU" dirty="0" smtClean="0"/>
              <a:t>— № 3. </a:t>
            </a:r>
          </a:p>
          <a:p>
            <a:pPr indent="355600"/>
            <a:r>
              <a:rPr lang="uk-UA" dirty="0" smtClean="0"/>
              <a:t>Відповіді на тестові запитання вибираються у групах перемикачів. Для кожного запитання є своє значення атрибута </a:t>
            </a:r>
            <a:r>
              <a:rPr lang="en-US" dirty="0" smtClean="0"/>
              <a:t>NAME </a:t>
            </a:r>
            <a:r>
              <a:rPr lang="uk-UA" dirty="0" smtClean="0"/>
              <a:t>у тегу </a:t>
            </a:r>
            <a:r>
              <a:rPr lang="en-US" dirty="0" smtClean="0"/>
              <a:t>INPUT</a:t>
            </a:r>
            <a:r>
              <a:rPr lang="ru-RU" dirty="0" smtClean="0"/>
              <a:t> — </a:t>
            </a:r>
            <a:r>
              <a:rPr lang="uk-UA" dirty="0" smtClean="0"/>
              <a:t>для першого </a:t>
            </a:r>
            <a:r>
              <a:rPr lang="en-US" dirty="0" smtClean="0"/>
              <a:t>NAME</a:t>
            </a:r>
            <a:r>
              <a:rPr lang="ru-RU" dirty="0" smtClean="0"/>
              <a:t>="</a:t>
            </a:r>
            <a:r>
              <a:rPr lang="en-US" dirty="0" smtClean="0"/>
              <a:t>one</a:t>
            </a:r>
            <a:r>
              <a:rPr lang="ru-RU" dirty="0" smtClean="0"/>
              <a:t>", </a:t>
            </a:r>
            <a:r>
              <a:rPr lang="uk-UA" dirty="0" smtClean="0"/>
              <a:t>для другого </a:t>
            </a:r>
            <a:r>
              <a:rPr lang="ru-RU" dirty="0" smtClean="0"/>
              <a:t>— </a:t>
            </a:r>
            <a:r>
              <a:rPr lang="en-US" dirty="0" smtClean="0"/>
              <a:t>NAME</a:t>
            </a:r>
            <a:r>
              <a:rPr lang="ru-RU" dirty="0" smtClean="0"/>
              <a:t>="</a:t>
            </a:r>
            <a:r>
              <a:rPr lang="en-US" dirty="0" smtClean="0"/>
              <a:t>two</a:t>
            </a:r>
            <a:r>
              <a:rPr lang="ru-RU" dirty="0" smtClean="0"/>
              <a:t>", </a:t>
            </a:r>
            <a:r>
              <a:rPr lang="uk-UA" dirty="0" smtClean="0"/>
              <a:t>для третього </a:t>
            </a:r>
            <a:r>
              <a:rPr lang="ru-RU" dirty="0" smtClean="0"/>
              <a:t>— </a:t>
            </a:r>
            <a:r>
              <a:rPr lang="en-US" dirty="0" smtClean="0"/>
              <a:t>NAME</a:t>
            </a:r>
            <a:r>
              <a:rPr lang="ru-RU" dirty="0" smtClean="0"/>
              <a:t> = "</a:t>
            </a:r>
            <a:r>
              <a:rPr lang="en-US" dirty="0" smtClean="0"/>
              <a:t>three</a:t>
            </a:r>
            <a:r>
              <a:rPr lang="ru-RU" dirty="0" smtClean="0"/>
              <a:t>". </a:t>
            </a:r>
          </a:p>
          <a:p>
            <a:pPr indent="355600"/>
            <a:r>
              <a:rPr lang="uk-UA" dirty="0" smtClean="0"/>
              <a:t>Кожна така група перемикачів інтерпретується у функції перевірки як масив значень. Функція виконує перевірки такого типу: </a:t>
            </a:r>
          </a:p>
          <a:p>
            <a:pPr indent="355600"/>
            <a:r>
              <a:rPr lang="en-US" b="1" i="1" dirty="0" smtClean="0">
                <a:solidFill>
                  <a:srgbClr val="C00000"/>
                </a:solidFill>
              </a:rPr>
              <a:t>if</a:t>
            </a:r>
            <a:r>
              <a:rPr lang="uk-UA" b="1" i="1" dirty="0" smtClean="0">
                <a:solidFill>
                  <a:srgbClr val="C00000"/>
                </a:solidFill>
              </a:rPr>
              <a:t>  (</a:t>
            </a:r>
            <a:r>
              <a:rPr lang="en-US" b="1" i="1" dirty="0" smtClean="0">
                <a:solidFill>
                  <a:srgbClr val="C00000"/>
                </a:solidFill>
              </a:rPr>
              <a:t>tests</a:t>
            </a:r>
            <a:r>
              <a:rPr lang="uk-UA" b="1" i="1" dirty="0" smtClean="0">
                <a:solidFill>
                  <a:srgbClr val="C00000"/>
                </a:solidFill>
              </a:rPr>
              <a:t>.о</a:t>
            </a:r>
            <a:r>
              <a:rPr lang="en-US" b="1" i="1" dirty="0" smtClean="0">
                <a:solidFill>
                  <a:srgbClr val="C00000"/>
                </a:solidFill>
              </a:rPr>
              <a:t>n</a:t>
            </a:r>
            <a:r>
              <a:rPr lang="uk-UA" b="1" i="1" dirty="0" smtClean="0">
                <a:solidFill>
                  <a:srgbClr val="C00000"/>
                </a:solidFill>
              </a:rPr>
              <a:t>е[1].</a:t>
            </a:r>
            <a:r>
              <a:rPr lang="en-US" b="1" i="1" dirty="0" smtClean="0">
                <a:solidFill>
                  <a:srgbClr val="C00000"/>
                </a:solidFill>
              </a:rPr>
              <a:t>Checked</a:t>
            </a:r>
            <a:r>
              <a:rPr lang="uk-UA" b="1" i="1" dirty="0" smtClean="0">
                <a:solidFill>
                  <a:srgbClr val="C00000"/>
                </a:solidFill>
              </a:rPr>
              <a:t>)     {і+ + ;}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uk-UA" dirty="0" smtClean="0"/>
              <a:t>Цей рядок коду означає, що якщо у формі з іменем </a:t>
            </a:r>
            <a:r>
              <a:rPr lang="en-US" dirty="0" smtClean="0"/>
              <a:t>tests</a:t>
            </a:r>
            <a:r>
              <a:rPr lang="uk-UA" dirty="0" smtClean="0"/>
              <a:t> у групі кнопок з іменем </a:t>
            </a:r>
            <a:r>
              <a:rPr lang="en-US" dirty="0" smtClean="0"/>
              <a:t>one</a:t>
            </a:r>
            <a:r>
              <a:rPr lang="uk-UA" dirty="0" smtClean="0"/>
              <a:t> вибране друге значення (елементи масиву нумеруються від 0), тобто вибрана правильна відповідь, то до значення змінної і додається одиниця.</a:t>
            </a:r>
            <a:endParaRPr lang="ru-RU" dirty="0" smtClean="0"/>
          </a:p>
          <a:p>
            <a:pPr indent="355600"/>
            <a:r>
              <a:rPr lang="uk-UA" dirty="0" smtClean="0"/>
              <a:t>Вираз </a:t>
            </a:r>
            <a:r>
              <a:rPr lang="en-US" dirty="0" smtClean="0"/>
              <a:t>document</a:t>
            </a:r>
            <a:r>
              <a:rPr lang="uk-UA" dirty="0" smtClean="0"/>
              <a:t>.</a:t>
            </a:r>
            <a:r>
              <a:rPr lang="en-US" dirty="0" smtClean="0"/>
              <a:t>tests</a:t>
            </a:r>
            <a:r>
              <a:rPr lang="uk-UA" dirty="0" smtClean="0"/>
              <a:t>.</a:t>
            </a:r>
            <a:r>
              <a:rPr lang="en-US" dirty="0" err="1" smtClean="0"/>
              <a:t>druk</a:t>
            </a:r>
            <a:r>
              <a:rPr lang="uk-UA" dirty="0" smtClean="0"/>
              <a:t>.</a:t>
            </a:r>
            <a:r>
              <a:rPr lang="en-US" dirty="0" smtClean="0"/>
              <a:t>Value</a:t>
            </a:r>
            <a:r>
              <a:rPr lang="uk-UA" dirty="0" smtClean="0"/>
              <a:t> = і означає, що значення змінної і присвоєне об'єкту </a:t>
            </a:r>
            <a:r>
              <a:rPr lang="en-US" dirty="0" err="1" smtClean="0"/>
              <a:t>druk</a:t>
            </a:r>
            <a:r>
              <a:rPr lang="uk-UA" dirty="0" smtClean="0"/>
              <a:t> — таку назву має текстова область для виведення інформації в один рядок та два стовпця:</a:t>
            </a:r>
            <a:endParaRPr lang="ru-RU" dirty="0" smtClean="0"/>
          </a:p>
          <a:p>
            <a:pPr indent="355600"/>
            <a:r>
              <a:rPr lang="en-US" b="1" i="1" dirty="0" smtClean="0">
                <a:solidFill>
                  <a:srgbClr val="C00000"/>
                </a:solidFill>
              </a:rPr>
              <a:t>&lt;TEXTAREA R0WS = "1"  C0LS = "2" NAME="</a:t>
            </a:r>
            <a:r>
              <a:rPr lang="en-US" b="1" i="1" dirty="0" err="1" smtClean="0">
                <a:solidFill>
                  <a:srgbClr val="C00000"/>
                </a:solidFill>
              </a:rPr>
              <a:t>druk</a:t>
            </a:r>
            <a:r>
              <a:rPr lang="en-US" b="1" i="1" dirty="0" smtClean="0">
                <a:solidFill>
                  <a:srgbClr val="C00000"/>
                </a:solidFill>
              </a:rPr>
              <a:t>"&gt;&lt;/TEXTAREA&gt;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uk-UA" dirty="0" smtClean="0"/>
              <a:t>Ця область міститься у формі, якій присвоєно назву </a:t>
            </a:r>
            <a:r>
              <a:rPr lang="en-US" dirty="0" smtClean="0"/>
              <a:t>tests</a:t>
            </a:r>
            <a:r>
              <a:rPr lang="ru-RU" dirty="0" smtClean="0"/>
              <a:t>. </a:t>
            </a:r>
            <a:r>
              <a:rPr lang="uk-UA" dirty="0" smtClean="0"/>
              <a:t>Форма розташована у поточному документі </a:t>
            </a:r>
            <a:r>
              <a:rPr lang="en-US" dirty="0" smtClean="0"/>
              <a:t>document</a:t>
            </a:r>
            <a:r>
              <a:rPr lang="ru-RU" dirty="0" smtClean="0"/>
              <a:t>.</a:t>
            </a:r>
          </a:p>
          <a:p>
            <a:pPr indent="355600"/>
            <a:r>
              <a:rPr lang="uk-UA" dirty="0" smtClean="0"/>
              <a:t>Кнопка </a:t>
            </a:r>
            <a:r>
              <a:rPr lang="uk-UA" b="1" dirty="0" smtClean="0"/>
              <a:t>Кількість правильних відповідей </a:t>
            </a:r>
            <a:r>
              <a:rPr lang="uk-UA" dirty="0" smtClean="0"/>
              <a:t>ініціює виконання функції </a:t>
            </a:r>
            <a:r>
              <a:rPr lang="en-US" b="1" dirty="0" err="1" smtClean="0">
                <a:solidFill>
                  <a:srgbClr val="C00000"/>
                </a:solidFill>
              </a:rPr>
              <a:t>perevirka</a:t>
            </a:r>
            <a:r>
              <a:rPr lang="ru-RU" b="1" dirty="0" smtClean="0">
                <a:solidFill>
                  <a:srgbClr val="C00000"/>
                </a:solidFill>
              </a:rPr>
              <a:t>(</a:t>
            </a:r>
            <a:r>
              <a:rPr lang="en-US" b="1" dirty="0" smtClean="0">
                <a:solidFill>
                  <a:srgbClr val="C00000"/>
                </a:solidFill>
              </a:rPr>
              <a:t>this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r>
              <a:rPr lang="en-US" b="1" dirty="0" smtClean="0">
                <a:solidFill>
                  <a:srgbClr val="C00000"/>
                </a:solidFill>
              </a:rPr>
              <a:t>form</a:t>
            </a:r>
            <a:r>
              <a:rPr lang="ru-RU" b="1" dirty="0" smtClean="0">
                <a:solidFill>
                  <a:srgbClr val="C00000"/>
                </a:solidFill>
              </a:rPr>
              <a:t>) </a:t>
            </a:r>
            <a:r>
              <a:rPr lang="uk-UA" dirty="0" smtClean="0"/>
              <a:t>після настання події О</a:t>
            </a:r>
            <a:r>
              <a:rPr lang="en-US" dirty="0" smtClean="0"/>
              <a:t>n</a:t>
            </a:r>
            <a:r>
              <a:rPr lang="uk-UA" dirty="0" err="1" smtClean="0"/>
              <a:t>СІіск</a:t>
            </a:r>
            <a:r>
              <a:rPr lang="uk-UA" dirty="0" smtClean="0"/>
              <a:t> (клацання кнопки). Аргумент </a:t>
            </a:r>
            <a:r>
              <a:rPr lang="en-US" b="1" dirty="0" smtClean="0">
                <a:solidFill>
                  <a:srgbClr val="C00000"/>
                </a:solidFill>
              </a:rPr>
              <a:t>this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  <a:r>
              <a:rPr lang="en-US" b="1" dirty="0" smtClean="0">
                <a:solidFill>
                  <a:srgbClr val="C00000"/>
                </a:solidFill>
              </a:rPr>
              <a:t>form </a:t>
            </a:r>
            <a:r>
              <a:rPr lang="uk-UA" dirty="0" smtClean="0"/>
              <a:t>показує, що обчислення застосовують до поточної форми.</a:t>
            </a:r>
            <a:endParaRPr lang="ru-RU" dirty="0" smtClean="0"/>
          </a:p>
          <a:p>
            <a:pPr indent="355600"/>
            <a:r>
              <a:rPr lang="ru-RU" b="1" i="1" dirty="0" smtClean="0">
                <a:solidFill>
                  <a:srgbClr val="C00000"/>
                </a:solidFill>
              </a:rPr>
              <a:t>&lt;</a:t>
            </a:r>
            <a:r>
              <a:rPr lang="en-US" b="1" i="1" dirty="0" smtClean="0">
                <a:solidFill>
                  <a:srgbClr val="C00000"/>
                </a:solidFill>
              </a:rPr>
              <a:t>INPUT NAME</a:t>
            </a:r>
            <a:r>
              <a:rPr lang="ru-RU" b="1" i="1" dirty="0" smtClean="0">
                <a:solidFill>
                  <a:srgbClr val="C00000"/>
                </a:solidFill>
              </a:rPr>
              <a:t>="</a:t>
            </a:r>
            <a:r>
              <a:rPr lang="en-US" b="1" i="1" dirty="0" smtClean="0">
                <a:solidFill>
                  <a:srgbClr val="C00000"/>
                </a:solidFill>
              </a:rPr>
              <a:t>check</a:t>
            </a:r>
            <a:r>
              <a:rPr lang="ru-RU" b="1" i="1" dirty="0" smtClean="0">
                <a:solidFill>
                  <a:srgbClr val="C00000"/>
                </a:solidFill>
              </a:rPr>
              <a:t>"  </a:t>
            </a:r>
            <a:r>
              <a:rPr lang="en-US" b="1" i="1" dirty="0" err="1" smtClean="0">
                <a:solidFill>
                  <a:srgbClr val="C00000"/>
                </a:solidFill>
              </a:rPr>
              <a:t>onclick</a:t>
            </a:r>
            <a:r>
              <a:rPr lang="ru-RU" b="1" i="1" dirty="0" smtClean="0">
                <a:solidFill>
                  <a:srgbClr val="C00000"/>
                </a:solidFill>
              </a:rPr>
              <a:t>="</a:t>
            </a:r>
            <a:r>
              <a:rPr lang="en-US" b="1" i="1" dirty="0" err="1" smtClean="0">
                <a:solidFill>
                  <a:srgbClr val="C00000"/>
                </a:solidFill>
              </a:rPr>
              <a:t>perevirka</a:t>
            </a:r>
            <a:r>
              <a:rPr lang="ru-RU" b="1" i="1" dirty="0" smtClean="0">
                <a:solidFill>
                  <a:srgbClr val="C00000"/>
                </a:solidFill>
              </a:rPr>
              <a:t>(</a:t>
            </a:r>
            <a:r>
              <a:rPr lang="en-US" b="1" i="1" dirty="0" smtClean="0">
                <a:solidFill>
                  <a:srgbClr val="C00000"/>
                </a:solidFill>
              </a:rPr>
              <a:t>this</a:t>
            </a:r>
            <a:r>
              <a:rPr lang="ru-RU" b="1" i="1" dirty="0" smtClean="0">
                <a:solidFill>
                  <a:srgbClr val="C00000"/>
                </a:solidFill>
              </a:rPr>
              <a:t>.</a:t>
            </a:r>
            <a:r>
              <a:rPr lang="en-US" b="1" i="1" dirty="0" smtClean="0">
                <a:solidFill>
                  <a:srgbClr val="C00000"/>
                </a:solidFill>
              </a:rPr>
              <a:t>form</a:t>
            </a:r>
            <a:r>
              <a:rPr lang="ru-RU" b="1" i="1" dirty="0" smtClean="0">
                <a:solidFill>
                  <a:srgbClr val="C00000"/>
                </a:solidFill>
              </a:rPr>
              <a:t>)" </a:t>
            </a:r>
            <a:r>
              <a:rPr lang="en-US" b="1" i="1" dirty="0" smtClean="0">
                <a:solidFill>
                  <a:srgbClr val="C00000"/>
                </a:solidFill>
              </a:rPr>
              <a:t>TYPE</a:t>
            </a:r>
            <a:r>
              <a:rPr lang="ru-RU" b="1" i="1" dirty="0" smtClean="0">
                <a:solidFill>
                  <a:srgbClr val="C00000"/>
                </a:solidFill>
              </a:rPr>
              <a:t>="</a:t>
            </a:r>
            <a:r>
              <a:rPr lang="en-US" b="1" i="1" dirty="0" smtClean="0">
                <a:solidFill>
                  <a:srgbClr val="C00000"/>
                </a:solidFill>
              </a:rPr>
              <a:t>button</a:t>
            </a:r>
            <a:r>
              <a:rPr lang="ru-RU" b="1" i="1" dirty="0" smtClean="0">
                <a:solidFill>
                  <a:srgbClr val="C00000"/>
                </a:solidFill>
              </a:rPr>
              <a:t>" </a:t>
            </a:r>
            <a:r>
              <a:rPr lang="en-US" b="1" i="1" dirty="0" smtClean="0">
                <a:solidFill>
                  <a:srgbClr val="C00000"/>
                </a:solidFill>
              </a:rPr>
              <a:t>Value</a:t>
            </a:r>
            <a:r>
              <a:rPr lang="uk-UA" b="1" i="1" dirty="0" smtClean="0">
                <a:solidFill>
                  <a:srgbClr val="C00000"/>
                </a:solidFill>
              </a:rPr>
              <a:t>="Кількість правильних відповідей" </a:t>
            </a:r>
            <a:r>
              <a:rPr lang="ru-RU" b="1" i="1" dirty="0" smtClean="0">
                <a:solidFill>
                  <a:srgbClr val="C00000"/>
                </a:solidFill>
              </a:rPr>
              <a:t>&gt;</a:t>
            </a:r>
          </a:p>
          <a:p>
            <a:pPr indent="355600"/>
            <a:r>
              <a:rPr lang="uk-UA" dirty="0" smtClean="0"/>
              <a:t>Передбачена ще одна кнопка </a:t>
            </a:r>
            <a:r>
              <a:rPr lang="ru-RU" dirty="0" smtClean="0"/>
              <a:t>— </a:t>
            </a:r>
            <a:r>
              <a:rPr lang="uk-UA" dirty="0" smtClean="0"/>
              <a:t>Оновити форму </a:t>
            </a:r>
            <a:r>
              <a:rPr lang="ru-RU" dirty="0" smtClean="0"/>
              <a:t>— </a:t>
            </a:r>
            <a:r>
              <a:rPr lang="uk-UA" dirty="0" smtClean="0"/>
              <a:t>для очищення форми.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Вправа 5.6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26" name="Скругленный прямоугольник 25">
            <a:hlinkClick r:id="rId3" action="ppaction://hlinkfile"/>
          </p:cNvPr>
          <p:cNvSpPr/>
          <p:nvPr/>
        </p:nvSpPr>
        <p:spPr>
          <a:xfrm>
            <a:off x="2267744" y="5733256"/>
            <a:ext cx="3744416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  <a:sym typeface="Wingdings"/>
              </a:rPr>
              <a:t>Перехід на виконання вправи 5.6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237147"/>
            <a:ext cx="4320479" cy="4383705"/>
          </a:xfrm>
          <a:prstGeom prst="rect">
            <a:avLst/>
          </a:prstGeom>
          <a:noFill/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467544" y="548680"/>
            <a:ext cx="8229600" cy="5040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Сценарії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052736"/>
            <a:ext cx="8572560" cy="2664296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000" dirty="0" smtClean="0"/>
              <a:t>Щоб </a:t>
            </a:r>
            <a:r>
              <a:rPr lang="uk-UA" sz="2000" dirty="0" err="1" smtClean="0"/>
              <a:t>веб-сторінка</a:t>
            </a:r>
            <a:r>
              <a:rPr lang="uk-UA" sz="2000" dirty="0" smtClean="0"/>
              <a:t> була інтерактивною, тобто могла взаємодіяти з користувачем, і динамічною, необхідно використовувати </a:t>
            </a:r>
            <a:r>
              <a:rPr lang="uk-UA" sz="2000" dirty="0" err="1" smtClean="0"/>
              <a:t>скрипти</a:t>
            </a:r>
            <a:r>
              <a:rPr lang="uk-UA" sz="2000" dirty="0" smtClean="0"/>
              <a:t>, або сценарії. </a:t>
            </a:r>
          </a:p>
          <a:p>
            <a:pPr indent="355600"/>
            <a:r>
              <a:rPr lang="uk-UA" sz="2000" b="1" i="1" dirty="0" smtClean="0">
                <a:solidFill>
                  <a:srgbClr val="C00000"/>
                </a:solidFill>
              </a:rPr>
              <a:t>Сценарій </a:t>
            </a:r>
            <a:r>
              <a:rPr lang="ru-RU" sz="2000" b="1" i="1" dirty="0" smtClean="0">
                <a:solidFill>
                  <a:srgbClr val="C00000"/>
                </a:solidFill>
              </a:rPr>
              <a:t>(</a:t>
            </a:r>
            <a:r>
              <a:rPr lang="en-US" sz="2000" b="1" i="1" dirty="0" smtClean="0">
                <a:solidFill>
                  <a:srgbClr val="C00000"/>
                </a:solidFill>
              </a:rPr>
              <a:t>script</a:t>
            </a:r>
            <a:r>
              <a:rPr lang="ru-RU" sz="2000" b="1" i="1" dirty="0" smtClean="0">
                <a:solidFill>
                  <a:srgbClr val="C00000"/>
                </a:solidFill>
              </a:rPr>
              <a:t>,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скрипт</a:t>
            </a:r>
            <a:r>
              <a:rPr lang="ru-RU" sz="2000" b="1" i="1" dirty="0" smtClean="0">
                <a:solidFill>
                  <a:srgbClr val="C00000"/>
                </a:solidFill>
              </a:rPr>
              <a:t>) — </a:t>
            </a:r>
            <a:r>
              <a:rPr lang="uk-UA" sz="2000" b="1" i="1" dirty="0" smtClean="0">
                <a:solidFill>
                  <a:srgbClr val="C00000"/>
                </a:solidFill>
              </a:rPr>
              <a:t>це програма, написана спеціальною мовою програмування і вбудована в </a:t>
            </a:r>
            <a:r>
              <a:rPr lang="en-US" sz="2000" b="1" i="1" dirty="0" smtClean="0">
                <a:solidFill>
                  <a:srgbClr val="C00000"/>
                </a:solidFill>
              </a:rPr>
              <a:t>HTML</a:t>
            </a:r>
            <a:r>
              <a:rPr lang="ru-RU" sz="2000" b="1" i="1" dirty="0" smtClean="0">
                <a:solidFill>
                  <a:srgbClr val="C00000"/>
                </a:solidFill>
              </a:rPr>
              <a:t>-документ. </a:t>
            </a:r>
          </a:p>
          <a:p>
            <a:pPr indent="355600"/>
            <a:r>
              <a:rPr lang="uk-UA" sz="2000" dirty="0" smtClean="0"/>
              <a:t>Сценарії описують усі можливі дії над елементами </a:t>
            </a:r>
            <a:r>
              <a:rPr lang="en-US" sz="2000" dirty="0" smtClean="0"/>
              <a:t>HTML</a:t>
            </a:r>
            <a:r>
              <a:rPr lang="ru-RU" sz="2000" dirty="0" smtClean="0"/>
              <a:t>-документа </a:t>
            </a:r>
            <a:r>
              <a:rPr lang="uk-UA" sz="2000" dirty="0" smtClean="0"/>
              <a:t>під час взаємодії з користувачем (наприклад, реакцію на натискання кнопки миші, зміну вмісту сторінки залежно від певних дій користувача тощо).</a:t>
            </a:r>
            <a:endParaRPr lang="ru-RU" sz="2000" dirty="0" smtClean="0"/>
          </a:p>
          <a:p>
            <a:pPr indent="355600"/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467544" y="476672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Мова програмування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JavaScript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179512" y="1052737"/>
            <a:ext cx="8784976" cy="460851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85000" lnSpcReduction="10000"/>
          </a:bodyPr>
          <a:lstStyle/>
          <a:p>
            <a:pPr indent="355600"/>
            <a:r>
              <a:rPr lang="uk-UA" sz="2000" dirty="0" smtClean="0"/>
              <a:t>Стандартною мовою для </a:t>
            </a:r>
            <a:r>
              <a:rPr lang="uk-UA" sz="2000" dirty="0" err="1" smtClean="0"/>
              <a:t>веб-скриптів</a:t>
            </a:r>
            <a:r>
              <a:rPr lang="uk-UA" sz="2000" dirty="0" smtClean="0"/>
              <a:t> є </a:t>
            </a:r>
            <a:r>
              <a:rPr lang="en-US" sz="2000" b="1" i="1" dirty="0" smtClean="0">
                <a:solidFill>
                  <a:srgbClr val="C00000"/>
                </a:solidFill>
              </a:rPr>
              <a:t>JavaScript</a:t>
            </a:r>
            <a:r>
              <a:rPr lang="ru-RU" sz="2000" b="1" i="1" dirty="0" smtClean="0">
                <a:solidFill>
                  <a:srgbClr val="C00000"/>
                </a:solidFill>
              </a:rPr>
              <a:t> — </a:t>
            </a:r>
            <a:r>
              <a:rPr lang="uk-UA" sz="2000" b="1" i="1" dirty="0" smtClean="0">
                <a:solidFill>
                  <a:srgbClr val="C00000"/>
                </a:solidFill>
              </a:rPr>
              <a:t>мова програмування, яка дає змогу вбудовувати виконувані модулі в документи, написані в кодах </a:t>
            </a:r>
            <a:r>
              <a:rPr lang="en-US" sz="2000" b="1" i="1" dirty="0" smtClean="0">
                <a:solidFill>
                  <a:srgbClr val="C00000"/>
                </a:solidFill>
              </a:rPr>
              <a:t>HTML</a:t>
            </a:r>
            <a:r>
              <a:rPr lang="ru-RU" sz="2000" dirty="0" smtClean="0"/>
              <a:t>. </a:t>
            </a:r>
            <a:r>
              <a:rPr lang="uk-UA" sz="2000" dirty="0" smtClean="0"/>
              <a:t>Програму, створену мовою </a:t>
            </a:r>
            <a:r>
              <a:rPr lang="en-US" sz="2000" dirty="0" smtClean="0"/>
              <a:t>JavaScript</a:t>
            </a:r>
            <a:r>
              <a:rPr lang="ru-RU" sz="2000" dirty="0" smtClean="0"/>
              <a:t>, </a:t>
            </a:r>
            <a:r>
              <a:rPr lang="uk-UA" sz="2000" dirty="0" smtClean="0"/>
              <a:t>інтерпретує </a:t>
            </a:r>
            <a:r>
              <a:rPr lang="ru-RU" sz="2000" dirty="0" smtClean="0"/>
              <a:t>браузер </a:t>
            </a:r>
            <a:r>
              <a:rPr lang="uk-UA" sz="2000" dirty="0" smtClean="0"/>
              <a:t>під час завантаження документа, в який вміщено її код. Проте різні браузери сприймають різні її варіанти. </a:t>
            </a:r>
          </a:p>
          <a:p>
            <a:pPr indent="355600"/>
            <a:r>
              <a:rPr lang="uk-UA" sz="2000" dirty="0" smtClean="0"/>
              <a:t>Версія мови </a:t>
            </a:r>
            <a:r>
              <a:rPr lang="en-US" sz="2000" dirty="0" smtClean="0"/>
              <a:t>JavaScript</a:t>
            </a:r>
            <a:r>
              <a:rPr lang="uk-UA" sz="2000" dirty="0" smtClean="0"/>
              <a:t> від корпорації </a:t>
            </a:r>
            <a:r>
              <a:rPr lang="uk-UA" sz="2000" dirty="0" err="1" smtClean="0"/>
              <a:t>Майкрософт</a:t>
            </a:r>
            <a:r>
              <a:rPr lang="uk-UA" sz="2000" dirty="0" smtClean="0"/>
              <a:t>, що має назву </a:t>
            </a:r>
            <a:r>
              <a:rPr lang="en-US" sz="2000" dirty="0" err="1" smtClean="0"/>
              <a:t>JScript</a:t>
            </a:r>
            <a:r>
              <a:rPr lang="uk-UA" sz="2000" dirty="0" smtClean="0"/>
              <a:t>, є найближчою до стандарту. Браузер </a:t>
            </a:r>
            <a:r>
              <a:rPr lang="en-US" sz="2000" dirty="0" smtClean="0"/>
              <a:t>Microsoft Internet Explorer</a:t>
            </a:r>
            <a:r>
              <a:rPr lang="uk-UA" sz="2000" dirty="0" smtClean="0"/>
              <a:t> підтримує не лише </a:t>
            </a:r>
            <a:r>
              <a:rPr lang="en-US" sz="2000" dirty="0" err="1" smtClean="0"/>
              <a:t>JScript</a:t>
            </a:r>
            <a:r>
              <a:rPr lang="uk-UA" sz="2000" dirty="0" smtClean="0"/>
              <a:t>, а й ще одну мову </a:t>
            </a:r>
            <a:r>
              <a:rPr lang="uk-UA" sz="2000" dirty="0" err="1" smtClean="0"/>
              <a:t>скриптів</a:t>
            </a:r>
            <a:r>
              <a:rPr lang="uk-UA" sz="2000" dirty="0" smtClean="0"/>
              <a:t> — </a:t>
            </a:r>
            <a:r>
              <a:rPr lang="en-US" sz="2000" dirty="0" smtClean="0"/>
              <a:t>Visual Basic Script</a:t>
            </a:r>
            <a:r>
              <a:rPr lang="uk-UA" sz="2000" dirty="0" smtClean="0"/>
              <a:t> (</a:t>
            </a:r>
            <a:r>
              <a:rPr lang="en-US" sz="2000" dirty="0" smtClean="0"/>
              <a:t>VBScript</a:t>
            </a:r>
            <a:r>
              <a:rPr lang="uk-UA" sz="2000" dirty="0" smtClean="0"/>
              <a:t>).</a:t>
            </a:r>
            <a:endParaRPr lang="ru-RU" sz="2000" dirty="0" smtClean="0"/>
          </a:p>
          <a:p>
            <a:pPr indent="355600"/>
            <a:r>
              <a:rPr lang="uk-UA" sz="2000" dirty="0" smtClean="0"/>
              <a:t>За допомогою мови </a:t>
            </a:r>
            <a:r>
              <a:rPr lang="en-US" sz="2000" dirty="0" smtClean="0"/>
              <a:t>JavaScript</a:t>
            </a:r>
            <a:r>
              <a:rPr lang="uk-UA" sz="2000" dirty="0" smtClean="0"/>
              <a:t>, можна, наприклад, зробити так, щоб після клацання зображення лівою кнопкою миші воно змінювало свій вигляд. </a:t>
            </a:r>
          </a:p>
          <a:p>
            <a:pPr indent="355600"/>
            <a:r>
              <a:rPr lang="uk-UA" sz="2000" dirty="0" smtClean="0"/>
              <a:t>Її  засобами можна реалізувати й складнішу поведінку елементів сторінки, скажімо, змусити їх пересуватися з необхідною швидкістю і за бажаною траєкторією. </a:t>
            </a:r>
          </a:p>
          <a:p>
            <a:pPr indent="355600"/>
            <a:r>
              <a:rPr lang="uk-UA" sz="2000" dirty="0" smtClean="0"/>
              <a:t>За допомогою </a:t>
            </a:r>
            <a:r>
              <a:rPr lang="uk-UA" sz="2000" dirty="0" err="1" smtClean="0"/>
              <a:t>веб-сценаріїв</a:t>
            </a:r>
            <a:r>
              <a:rPr lang="uk-UA" sz="2000" dirty="0" smtClean="0"/>
              <a:t> можна створити принципово новий інтерфейс користувача для своєї сторінки. Всі події, генеровані браузером, такі як клацання кнопок, модифікація полів форм і переміщення між сторінками, можна перехопити й обробити засобами </a:t>
            </a:r>
            <a:r>
              <a:rPr lang="en-US" sz="2000" dirty="0" smtClean="0"/>
              <a:t>JavaScript</a:t>
            </a:r>
            <a:r>
              <a:rPr lang="uk-UA" sz="2000" dirty="0" smtClean="0"/>
              <a:t>. </a:t>
            </a:r>
            <a:r>
              <a:rPr lang="uk-UA" sz="2000" b="1" i="1" dirty="0" smtClean="0">
                <a:solidFill>
                  <a:srgbClr val="C00000"/>
                </a:solidFill>
              </a:rPr>
              <a:t>Ця мова придатна для розв'язування рутинних завдань, таких як перевірка достовірності даних, опрацювання форм, виконання дій над текстовими і числовими значеннями, тобто тих завдань, які не можна розв'язати за допомогою стан­дартних засобів мови </a:t>
            </a:r>
            <a:r>
              <a:rPr lang="en-US" sz="2000" b="1" i="1" dirty="0" smtClean="0">
                <a:solidFill>
                  <a:srgbClr val="C00000"/>
                </a:solidFill>
              </a:rPr>
              <a:t>HTML</a:t>
            </a:r>
            <a:r>
              <a:rPr lang="uk-UA" sz="2000" b="1" i="1" dirty="0" smtClean="0">
                <a:solidFill>
                  <a:srgbClr val="C00000"/>
                </a:solidFill>
              </a:rPr>
              <a:t>.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pPr indent="355600"/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Основні області застосування мови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JavaScript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5157192"/>
            <a:ext cx="8572560" cy="557823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uk-UA" sz="2000" dirty="0" smtClean="0"/>
              <a:t>Щоб використовувати мову </a:t>
            </a:r>
            <a:r>
              <a:rPr lang="uk-UA" sz="2000" dirty="0" err="1" smtClean="0"/>
              <a:t>скриптів</a:t>
            </a:r>
            <a:r>
              <a:rPr lang="uk-UA" sz="2000" dirty="0" smtClean="0"/>
              <a:t> ефективно, необхідно орієнтуватися в об'єктній моделі </a:t>
            </a:r>
            <a:r>
              <a:rPr lang="en-US" sz="2000" dirty="0" smtClean="0"/>
              <a:t>HTML</a:t>
            </a:r>
            <a:r>
              <a:rPr lang="ru-RU" sz="2000" dirty="0" smtClean="0"/>
              <a:t>-документа.</a:t>
            </a:r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5" name="Схема 24"/>
          <p:cNvGraphicFramePr/>
          <p:nvPr/>
        </p:nvGraphicFramePr>
        <p:xfrm>
          <a:off x="323528" y="1268760"/>
          <a:ext cx="8640960" cy="37601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251520" y="642918"/>
            <a:ext cx="864096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Вставляння програмного коду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JavaScript </a:t>
            </a: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документ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HTML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559534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r>
              <a:rPr lang="uk-UA" sz="2000" dirty="0" smtClean="0"/>
              <a:t>Програмний код </a:t>
            </a:r>
            <a:r>
              <a:rPr lang="en-US" sz="2000" dirty="0" smtClean="0"/>
              <a:t>JavaScript </a:t>
            </a:r>
            <a:r>
              <a:rPr lang="uk-UA" sz="2000" dirty="0" smtClean="0"/>
              <a:t>можна помістити в документ </a:t>
            </a:r>
            <a:r>
              <a:rPr lang="en-US" sz="2000" dirty="0" smtClean="0"/>
              <a:t>HTML </a:t>
            </a:r>
            <a:r>
              <a:rPr lang="uk-UA" sz="2000" dirty="0" smtClean="0"/>
              <a:t>у три способи:</a:t>
            </a:r>
            <a:endParaRPr lang="ru-RU" sz="2000" dirty="0" smtClean="0"/>
          </a:p>
          <a:p>
            <a:pPr indent="355600"/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2" name="Схема 21"/>
          <p:cNvGraphicFramePr/>
          <p:nvPr/>
        </p:nvGraphicFramePr>
        <p:xfrm>
          <a:off x="251520" y="2060848"/>
          <a:ext cx="8568952" cy="3400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251520" y="642918"/>
            <a:ext cx="864096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Вставляння програмного коду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JavaScript </a:t>
            </a:r>
            <a:r>
              <a:rPr lang="uk-UA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документ 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HTML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0395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indent="355600"/>
            <a:r>
              <a:rPr lang="uk-UA" sz="2000" dirty="0" smtClean="0"/>
              <a:t>У першому випадку для того, щоб повідомити </a:t>
            </a:r>
            <a:r>
              <a:rPr lang="ru-RU" sz="2000" dirty="0" smtClean="0"/>
              <a:t>браузер про </a:t>
            </a:r>
            <a:r>
              <a:rPr lang="uk-UA" sz="2000" dirty="0" smtClean="0"/>
              <a:t>використання </a:t>
            </a:r>
            <a:r>
              <a:rPr lang="en-US" sz="2000" dirty="0" smtClean="0"/>
              <a:t>JavaScript</a:t>
            </a:r>
            <a:r>
              <a:rPr lang="ru-RU" sz="2000" dirty="0" smtClean="0"/>
              <a:t>, </a:t>
            </a:r>
            <a:r>
              <a:rPr lang="uk-UA" sz="2000" dirty="0" smtClean="0"/>
              <a:t>у тіло </a:t>
            </a:r>
            <a:r>
              <a:rPr lang="en-US" sz="2000" dirty="0" smtClean="0"/>
              <a:t>HTML</a:t>
            </a:r>
            <a:r>
              <a:rPr lang="ru-RU" sz="2000" dirty="0" smtClean="0"/>
              <a:t>-документа </a:t>
            </a:r>
            <a:r>
              <a:rPr lang="uk-UA" sz="2000" dirty="0" smtClean="0"/>
              <a:t>потрібно вставити парний тег </a:t>
            </a:r>
            <a:r>
              <a:rPr lang="ru-RU" sz="2000" b="1" dirty="0" smtClean="0"/>
              <a:t>&lt;</a:t>
            </a:r>
            <a:r>
              <a:rPr lang="en-US" sz="2000" b="1" dirty="0" smtClean="0"/>
              <a:t>SCRIPT</a:t>
            </a:r>
            <a:r>
              <a:rPr lang="ru-RU" sz="2000" b="1" dirty="0" smtClean="0"/>
              <a:t>&gt; </a:t>
            </a:r>
            <a:r>
              <a:rPr lang="uk-UA" sz="2000" dirty="0" smtClean="0"/>
              <a:t>з атрибутом </a:t>
            </a:r>
            <a:r>
              <a:rPr lang="en-US" sz="2000" b="1" dirty="0" smtClean="0"/>
              <a:t>LANGUGE</a:t>
            </a:r>
            <a:r>
              <a:rPr lang="ru-RU" sz="2000" b="1" dirty="0" smtClean="0"/>
              <a:t>="</a:t>
            </a:r>
            <a:r>
              <a:rPr lang="en-US" sz="2000" b="1" dirty="0" smtClean="0"/>
              <a:t>JavaScript</a:t>
            </a:r>
            <a:r>
              <a:rPr lang="ru-RU" sz="2000" b="1" dirty="0" smtClean="0"/>
              <a:t>":</a:t>
            </a:r>
          </a:p>
          <a:p>
            <a:pPr indent="355600"/>
            <a:r>
              <a:rPr lang="en-US" sz="2000" b="1" i="1" dirty="0" smtClean="0">
                <a:solidFill>
                  <a:srgbClr val="C00000"/>
                </a:solidFill>
              </a:rPr>
              <a:t>&lt;SCRIPTLANGUGE= "Java Script "&gt; </a:t>
            </a:r>
            <a:r>
              <a:rPr lang="uk-UA" sz="2000" b="1" i="1" dirty="0" smtClean="0">
                <a:solidFill>
                  <a:srgbClr val="C00000"/>
                </a:solidFill>
              </a:rPr>
              <a:t>програма   на   </a:t>
            </a:r>
            <a:r>
              <a:rPr lang="en-US" sz="2000" b="1" i="1" dirty="0" smtClean="0">
                <a:solidFill>
                  <a:srgbClr val="C00000"/>
                </a:solidFill>
              </a:rPr>
              <a:t>JavaScript &lt;/SCRIPT&gt;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uk-UA" sz="2000" dirty="0" smtClean="0"/>
              <a:t>Оскільки </a:t>
            </a:r>
            <a:r>
              <a:rPr lang="ru-RU" sz="2000" dirty="0" smtClean="0"/>
              <a:t>браузер</a:t>
            </a:r>
            <a:r>
              <a:rPr lang="en-US" sz="2000" dirty="0" smtClean="0"/>
              <a:t> Internet Explorer </a:t>
            </a:r>
            <a:r>
              <a:rPr lang="uk-UA" sz="2000" dirty="0" smtClean="0"/>
              <a:t>здатний розпізнавати програму на </a:t>
            </a:r>
            <a:r>
              <a:rPr lang="en-US" sz="2000" dirty="0" smtClean="0"/>
              <a:t>JavaScript, </a:t>
            </a:r>
            <a:r>
              <a:rPr lang="uk-UA" sz="2000" dirty="0" smtClean="0"/>
              <a:t>вміщену між </a:t>
            </a:r>
            <a:r>
              <a:rPr lang="ru-RU" sz="2000" dirty="0" smtClean="0"/>
              <a:t>тегами</a:t>
            </a:r>
            <a:r>
              <a:rPr lang="en-US" sz="2000" dirty="0" smtClean="0"/>
              <a:t> </a:t>
            </a:r>
            <a:r>
              <a:rPr lang="en-US" sz="2000" b="1" dirty="0" smtClean="0"/>
              <a:t>&lt;SCRIPT&gt;...&lt;/SCRIPT&gt;, </a:t>
            </a:r>
            <a:r>
              <a:rPr lang="uk-UA" sz="2000" dirty="0" smtClean="0"/>
              <a:t>для нього зазначений атрибут задавати необов'язково.</a:t>
            </a:r>
            <a:endParaRPr lang="ru-RU" sz="2000" dirty="0" smtClean="0"/>
          </a:p>
          <a:p>
            <a:pPr indent="355600"/>
            <a:r>
              <a:rPr lang="uk-UA" sz="2000" dirty="0" smtClean="0"/>
              <a:t>Для відвідувачів сторінки, у яких встановлений </a:t>
            </a:r>
            <a:r>
              <a:rPr lang="ru-RU" sz="2000" dirty="0" smtClean="0"/>
              <a:t>браузер</a:t>
            </a:r>
            <a:r>
              <a:rPr lang="en-US" sz="2000" dirty="0" smtClean="0"/>
              <a:t>, </a:t>
            </a:r>
            <a:r>
              <a:rPr lang="uk-UA" sz="2000" dirty="0" smtClean="0"/>
              <a:t>що не підтримує </a:t>
            </a:r>
            <a:r>
              <a:rPr lang="en-US" sz="2000" dirty="0" smtClean="0"/>
              <a:t>JavaScript, </a:t>
            </a:r>
            <a:r>
              <a:rPr lang="uk-UA" sz="2000" dirty="0" smtClean="0"/>
              <a:t>після тегів </a:t>
            </a:r>
            <a:r>
              <a:rPr lang="en-US" sz="2000" b="1" dirty="0" smtClean="0"/>
              <a:t>&lt;SCRIPT&gt;...&lt;/SCRIPT&gt; </a:t>
            </a:r>
            <a:r>
              <a:rPr lang="uk-UA" sz="2000" dirty="0" smtClean="0"/>
              <a:t>вміщують </a:t>
            </a:r>
            <a:r>
              <a:rPr lang="ru-RU" sz="2000" dirty="0" smtClean="0"/>
              <a:t>теги</a:t>
            </a:r>
            <a:r>
              <a:rPr lang="en-US" sz="2000" dirty="0" smtClean="0"/>
              <a:t> </a:t>
            </a:r>
            <a:r>
              <a:rPr lang="en-US" sz="2000" b="1" dirty="0" smtClean="0"/>
              <a:t>&lt;NOSCRIPT&gt;...&lt;/NOSCRIPT&gt;, </a:t>
            </a:r>
            <a:r>
              <a:rPr lang="uk-UA" sz="2000" dirty="0" smtClean="0"/>
              <a:t>які описують вміст та вигляд </a:t>
            </a:r>
            <a:r>
              <a:rPr lang="uk-UA" sz="2000" dirty="0" err="1" smtClean="0"/>
              <a:t>безскриптового</a:t>
            </a:r>
            <a:r>
              <a:rPr lang="uk-UA" sz="2000" dirty="0" smtClean="0"/>
              <a:t> варіанта сторінки.</a:t>
            </a:r>
            <a:endParaRPr lang="ru-RU" sz="2000" dirty="0" smtClean="0"/>
          </a:p>
          <a:p>
            <a:pPr indent="355600"/>
            <a:r>
              <a:rPr lang="en-US" sz="2000" dirty="0" smtClean="0"/>
              <a:t>JavaScript, </a:t>
            </a:r>
            <a:r>
              <a:rPr lang="uk-UA" sz="2000" dirty="0" smtClean="0"/>
              <a:t>як і будь-яка мова програмування, має набір інструкцій, що описують виконання тих чи інших дій. Синтаксис цих інструкцій схожий на синтаксис операторів у мові </a:t>
            </a:r>
            <a:r>
              <a:rPr lang="en-US" sz="2000" dirty="0" smtClean="0"/>
              <a:t>Java</a:t>
            </a:r>
            <a:r>
              <a:rPr lang="ru-RU" sz="2000" dirty="0" smtClean="0"/>
              <a:t>.</a:t>
            </a:r>
          </a:p>
          <a:p>
            <a:pPr indent="355600"/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Приклад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4862344" cy="43577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r>
              <a:rPr lang="uk-UA" sz="2000" dirty="0" smtClean="0"/>
              <a:t>Створимо просту </a:t>
            </a:r>
            <a:r>
              <a:rPr lang="uk-UA" sz="2000" dirty="0" err="1" smtClean="0"/>
              <a:t>веб-сторінку</a:t>
            </a:r>
            <a:r>
              <a:rPr lang="uk-UA" sz="2000" dirty="0" smtClean="0"/>
              <a:t> зі сценарієм. Він виводитиме на екран вікно з повідомленням </a:t>
            </a:r>
            <a:r>
              <a:rPr lang="ru-RU" sz="2000" dirty="0" smtClean="0"/>
              <a:t>«!!!». </a:t>
            </a:r>
            <a:r>
              <a:rPr lang="uk-UA" sz="2000" dirty="0" smtClean="0"/>
              <a:t>Для цього використаємо метод </a:t>
            </a:r>
            <a:r>
              <a:rPr lang="en-US" sz="2000" dirty="0" smtClean="0"/>
              <a:t>alert</a:t>
            </a:r>
            <a:r>
              <a:rPr lang="ru-RU" sz="2000" dirty="0" smtClean="0"/>
              <a:t> ().</a:t>
            </a:r>
          </a:p>
          <a:p>
            <a:r>
              <a:rPr lang="ru-RU" sz="2000" dirty="0" smtClean="0"/>
              <a:t>&lt;</a:t>
            </a:r>
            <a:r>
              <a:rPr lang="en-US" sz="2000" dirty="0" smtClean="0"/>
              <a:t>HTML</a:t>
            </a:r>
            <a:r>
              <a:rPr lang="ru-RU" sz="2000" dirty="0" smtClean="0"/>
              <a:t>&gt;</a:t>
            </a:r>
          </a:p>
          <a:p>
            <a:r>
              <a:rPr lang="ru-RU" sz="2000" dirty="0" smtClean="0"/>
              <a:t>&lt;</a:t>
            </a:r>
            <a:r>
              <a:rPr lang="en-US" sz="2000" dirty="0" smtClean="0"/>
              <a:t>HEAD</a:t>
            </a:r>
            <a:r>
              <a:rPr lang="ru-RU" sz="2000" dirty="0" smtClean="0"/>
              <a:t>&gt;</a:t>
            </a:r>
          </a:p>
          <a:p>
            <a:r>
              <a:rPr lang="uk-UA" sz="2000" dirty="0" smtClean="0"/>
              <a:t>&lt;TITLE&gt;приклад&lt;/TITLE&gt;</a:t>
            </a:r>
            <a:endParaRPr lang="ru-RU" sz="2000" dirty="0" smtClean="0"/>
          </a:p>
          <a:p>
            <a:r>
              <a:rPr lang="en-US" sz="2000" dirty="0" smtClean="0"/>
              <a:t>&lt;/HEAD&gt;</a:t>
            </a:r>
            <a:endParaRPr lang="ru-RU" sz="2000" dirty="0" smtClean="0"/>
          </a:p>
          <a:p>
            <a:r>
              <a:rPr lang="en-US" sz="2000" dirty="0" smtClean="0"/>
              <a:t>&lt;BODY&gt;</a:t>
            </a:r>
            <a:endParaRPr lang="ru-RU" sz="2000" dirty="0" smtClean="0"/>
          </a:p>
          <a:p>
            <a:r>
              <a:rPr lang="en-US" sz="2000" dirty="0" smtClean="0"/>
              <a:t>&lt;SCRIPT&gt;</a:t>
            </a:r>
            <a:endParaRPr lang="ru-RU" sz="2000" dirty="0" smtClean="0"/>
          </a:p>
          <a:p>
            <a:r>
              <a:rPr lang="en-US" sz="2000" dirty="0" smtClean="0"/>
              <a:t>alert     {"!!!");</a:t>
            </a:r>
            <a:endParaRPr lang="ru-RU" sz="2000" dirty="0" smtClean="0"/>
          </a:p>
          <a:p>
            <a:r>
              <a:rPr lang="en-US" sz="2000" dirty="0" smtClean="0"/>
              <a:t>&lt;/SCRIPT&gt;</a:t>
            </a:r>
            <a:endParaRPr lang="ru-RU" sz="2000" dirty="0" smtClean="0"/>
          </a:p>
          <a:p>
            <a:r>
              <a:rPr lang="ru-RU" sz="2000" dirty="0" smtClean="0"/>
              <a:t>&lt;/</a:t>
            </a:r>
            <a:r>
              <a:rPr lang="en-US" sz="2000" dirty="0" smtClean="0"/>
              <a:t>BODY</a:t>
            </a:r>
            <a:r>
              <a:rPr lang="ru-RU" sz="2000" dirty="0" smtClean="0"/>
              <a:t>&gt;</a:t>
            </a:r>
          </a:p>
          <a:p>
            <a:r>
              <a:rPr lang="ru-RU" sz="2000" dirty="0" smtClean="0"/>
              <a:t>&lt;/</a:t>
            </a:r>
            <a:r>
              <a:rPr lang="en-US" sz="2000" dirty="0" smtClean="0"/>
              <a:t>HTML</a:t>
            </a:r>
            <a:r>
              <a:rPr lang="ru-RU" sz="2000" dirty="0" smtClean="0"/>
              <a:t>&gt;</a:t>
            </a:r>
          </a:p>
          <a:p>
            <a:r>
              <a:rPr lang="ru-RU" sz="2000" dirty="0" smtClean="0"/>
              <a:t> </a:t>
            </a:r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2120" y="1340768"/>
            <a:ext cx="3691141" cy="3744416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14:43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4818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Зверніть увагу!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124744"/>
            <a:ext cx="4070256" cy="496855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indent="355600"/>
            <a:r>
              <a:rPr lang="uk-UA" sz="2000" dirty="0" smtClean="0"/>
              <a:t>Слід зазначити, що з міркувань безпеки </a:t>
            </a:r>
            <a:r>
              <a:rPr lang="ru-RU" sz="2000" dirty="0" smtClean="0"/>
              <a:t>браузер </a:t>
            </a:r>
            <a:r>
              <a:rPr lang="en-US" sz="2000" dirty="0" smtClean="0"/>
              <a:t>Internet Explorer </a:t>
            </a:r>
            <a:r>
              <a:rPr lang="uk-UA" sz="2000" dirty="0" smtClean="0"/>
              <a:t>за умовчанням блокує всі активні елементи </a:t>
            </a:r>
            <a:r>
              <a:rPr lang="uk-UA" sz="2000" dirty="0" err="1" smtClean="0"/>
              <a:t>веб-сторінок</a:t>
            </a:r>
            <a:r>
              <a:rPr lang="uk-UA" sz="2000" dirty="0" smtClean="0"/>
              <a:t>, тому для коректної роботи з ними необхідно додатково підтверджувати запуск </a:t>
            </a:r>
            <a:r>
              <a:rPr lang="ru-RU" sz="2000" dirty="0" err="1" smtClean="0"/>
              <a:t>скрипту</a:t>
            </a:r>
            <a:r>
              <a:rPr lang="ru-RU" sz="2000" dirty="0" smtClean="0"/>
              <a:t>. </a:t>
            </a:r>
          </a:p>
          <a:p>
            <a:pPr indent="355600"/>
            <a:r>
              <a:rPr lang="ru-RU" sz="2000" dirty="0" smtClean="0"/>
              <a:t>Коли браузер </a:t>
            </a:r>
            <a:r>
              <a:rPr lang="uk-UA" sz="2000" dirty="0" smtClean="0"/>
              <a:t>завантажує сторінку зі </a:t>
            </a:r>
            <a:r>
              <a:rPr lang="ru-RU" sz="2000" dirty="0" err="1" smtClean="0"/>
              <a:t>скриптом</a:t>
            </a:r>
            <a:r>
              <a:rPr lang="ru-RU" sz="2000" dirty="0" smtClean="0"/>
              <a:t>, </a:t>
            </a:r>
            <a:r>
              <a:rPr lang="uk-UA" sz="2000" dirty="0" smtClean="0"/>
              <a:t>вгорі вікна з'являється панель безпеки, після клацання на якій необхідно вибрати команду </a:t>
            </a:r>
            <a:r>
              <a:rPr lang="uk-UA" sz="2000" b="1" i="1" dirty="0" smtClean="0"/>
              <a:t>Дозволити заблокований вміст</a:t>
            </a:r>
            <a:r>
              <a:rPr lang="uk-UA" sz="2000" dirty="0" smtClean="0"/>
              <a:t>. </a:t>
            </a:r>
          </a:p>
          <a:p>
            <a:pPr indent="355600"/>
            <a:r>
              <a:rPr lang="uk-UA" sz="2000" dirty="0" smtClean="0"/>
              <a:t>У вікні, що відкриється</a:t>
            </a:r>
            <a:r>
              <a:rPr lang="ru-RU" sz="2000" dirty="0" smtClean="0"/>
              <a:t>, </a:t>
            </a:r>
            <a:r>
              <a:rPr lang="uk-UA" sz="2000" dirty="0" smtClean="0"/>
              <a:t>слід </a:t>
            </a:r>
            <a:r>
              <a:rPr lang="uk-UA" sz="2000" b="1" i="1" dirty="0" smtClean="0"/>
              <a:t>дозволити </a:t>
            </a:r>
            <a:r>
              <a:rPr lang="ru-RU" sz="2000" b="1" i="1" dirty="0" smtClean="0"/>
              <a:t>браузеру </a:t>
            </a:r>
            <a:r>
              <a:rPr lang="uk-UA" sz="2000" b="1" i="1" dirty="0" smtClean="0"/>
              <a:t>запускати активний вміст</a:t>
            </a:r>
            <a:r>
              <a:rPr lang="uk-UA" sz="2000" dirty="0" smtClean="0"/>
              <a:t>. </a:t>
            </a:r>
          </a:p>
          <a:p>
            <a:pPr indent="355600"/>
            <a:r>
              <a:rPr lang="uk-UA" sz="2000" dirty="0" smtClean="0"/>
              <a:t>Після цього </a:t>
            </a:r>
            <a:r>
              <a:rPr lang="ru-RU" sz="2000" dirty="0" err="1" smtClean="0"/>
              <a:t>скрипт</a:t>
            </a:r>
            <a:r>
              <a:rPr lang="ru-RU" sz="2000" dirty="0" smtClean="0"/>
              <a:t> </a:t>
            </a:r>
            <a:r>
              <a:rPr lang="uk-UA" sz="2000" dirty="0" smtClean="0"/>
              <a:t>буде виконуватися без обмежень.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556792"/>
            <a:ext cx="4482246" cy="36004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SC(16)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3902763-B9BB-4B32-A1E1-BEBC8B34D6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CSC(16)</Template>
  <TotalTime>1107</TotalTime>
  <Words>2827</Words>
  <Application>Microsoft Office PowerPoint</Application>
  <PresentationFormat>Экран (4:3)</PresentationFormat>
  <Paragraphs>342</Paragraphs>
  <Slides>23</Slides>
  <Notes>23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CSC(16)</vt:lpstr>
      <vt:lpstr> “Основи веб-дизайну”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XP</dc:title>
  <dc:creator>KEK$</dc:creator>
  <cp:lastModifiedBy>xUseR</cp:lastModifiedBy>
  <cp:revision>196</cp:revision>
  <dcterms:created xsi:type="dcterms:W3CDTF">2011-07-22T15:43:55Z</dcterms:created>
  <dcterms:modified xsi:type="dcterms:W3CDTF">2015-03-29T11:44:37Z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TC030009156</vt:lpwstr>
  </property>
</Properties>
</file>